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</p:sldIdLst>
  <p:sldSz cx="9601200" cy="12801600" type="A3"/>
  <p:notesSz cx="9601200" cy="128016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3012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20090" y="3968496"/>
            <a:ext cx="8161020" cy="26883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40180" y="7168896"/>
            <a:ext cx="6720840" cy="3200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0" i="0">
                <a:solidFill>
                  <a:schemeClr val="tx1"/>
                </a:solidFill>
                <a:latin typeface="UKIJ CJK"/>
                <a:cs typeface="UKIJ CJ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0" i="0">
                <a:solidFill>
                  <a:schemeClr val="tx1"/>
                </a:solidFill>
                <a:latin typeface="UKIJ CJK"/>
                <a:cs typeface="UKIJ CJ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80060" y="2944368"/>
            <a:ext cx="4176522" cy="8449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944618" y="2944368"/>
            <a:ext cx="4176522" cy="8449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0" i="0">
                <a:solidFill>
                  <a:schemeClr val="tx1"/>
                </a:solidFill>
                <a:latin typeface="UKIJ CJK"/>
                <a:cs typeface="UKIJ CJ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46428" y="142735"/>
            <a:ext cx="7108342" cy="12134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600" b="0" i="0">
                <a:solidFill>
                  <a:schemeClr val="tx1"/>
                </a:solidFill>
                <a:latin typeface="UKIJ CJK"/>
                <a:cs typeface="UKIJ CJ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3732" y="2973704"/>
            <a:ext cx="8300084" cy="4422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264408" y="11905488"/>
            <a:ext cx="3072384" cy="640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80060" y="11905488"/>
            <a:ext cx="2208276" cy="640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912864" y="11905488"/>
            <a:ext cx="2208276" cy="640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6688" y="5510860"/>
            <a:ext cx="7226300" cy="986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300" spc="-5" dirty="0"/>
              <a:t>學海計畫申請懶人包</a:t>
            </a:r>
            <a:endParaRPr sz="6300"/>
          </a:p>
        </p:txBody>
      </p:sp>
      <p:sp>
        <p:nvSpPr>
          <p:cNvPr id="3" name="object 3"/>
          <p:cNvSpPr txBox="1"/>
          <p:nvPr/>
        </p:nvSpPr>
        <p:spPr>
          <a:xfrm>
            <a:off x="1390903" y="6704456"/>
            <a:ext cx="6819900" cy="3969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20" dirty="0" err="1" smtClean="0">
                <a:latin typeface="UKIJ CJK"/>
                <a:cs typeface="UKIJ CJK"/>
              </a:rPr>
              <a:t>海築夢</a:t>
            </a:r>
            <a:r>
              <a:rPr sz="2500" spc="114" dirty="0">
                <a:latin typeface="UKIJ CJK"/>
                <a:cs typeface="UKIJ CJK"/>
              </a:rPr>
              <a:t>/</a:t>
            </a:r>
            <a:r>
              <a:rPr sz="2500" spc="20" dirty="0">
                <a:latin typeface="UKIJ CJK"/>
                <a:cs typeface="UKIJ CJK"/>
              </a:rPr>
              <a:t>新南向</a:t>
            </a:r>
            <a:r>
              <a:rPr sz="2500" spc="30" dirty="0">
                <a:latin typeface="UKIJ CJK"/>
                <a:cs typeface="UKIJ CJK"/>
              </a:rPr>
              <a:t>學</a:t>
            </a:r>
            <a:r>
              <a:rPr sz="2500" spc="20" dirty="0">
                <a:latin typeface="UKIJ CJK"/>
                <a:cs typeface="UKIJ CJK"/>
              </a:rPr>
              <a:t>海</a:t>
            </a:r>
            <a:r>
              <a:rPr sz="2500" spc="30" dirty="0">
                <a:latin typeface="UKIJ CJK"/>
                <a:cs typeface="UKIJ CJK"/>
              </a:rPr>
              <a:t>築</a:t>
            </a:r>
            <a:r>
              <a:rPr sz="2500" spc="20" dirty="0">
                <a:latin typeface="UKIJ CJK"/>
                <a:cs typeface="UKIJ CJK"/>
              </a:rPr>
              <a:t>夢</a:t>
            </a:r>
            <a:endParaRPr sz="2500" dirty="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8936" y="1501266"/>
            <a:ext cx="2372360" cy="7296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20" dirty="0"/>
              <a:t>申請時程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789136"/>
              </p:ext>
            </p:extLst>
          </p:nvPr>
        </p:nvGraphicFramePr>
        <p:xfrm>
          <a:off x="663575" y="3048000"/>
          <a:ext cx="8280400" cy="678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2900">
                  <a:extLst>
                    <a:ext uri="{9D8B030D-6E8A-4147-A177-3AD203B41FA5}">
                      <a16:colId xmlns:a16="http://schemas.microsoft.com/office/drawing/2014/main" val="15413708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4032972969"/>
                    </a:ext>
                  </a:extLst>
                </a:gridCol>
              </a:tblGrid>
              <a:tr h="763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重要事項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28829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日期</a:t>
                      </a:r>
                      <a:r>
                        <a:rPr lang="en-US" sz="24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24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每年</a:t>
                      </a:r>
                      <a:r>
                        <a:rPr lang="en-US" sz="24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24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288290" marB="0"/>
                </a:tc>
                <a:extLst>
                  <a:ext uri="{0D108BD9-81ED-4DB2-BD59-A6C34878D82A}">
                    <a16:rowId xmlns:a16="http://schemas.microsoft.com/office/drawing/2014/main" val="582278878"/>
                  </a:ext>
                </a:extLst>
              </a:tr>
              <a:tr h="998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各校上傳校內甄選辦法</a:t>
                      </a:r>
                      <a:endParaRPr lang="zh-TW" sz="24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27559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1/1-2/1</a:t>
                      </a:r>
                      <a:endParaRPr lang="zh-TW" sz="24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8/1-9/1</a:t>
                      </a:r>
                      <a:endParaRPr lang="zh-TW" sz="24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123190" marB="0"/>
                </a:tc>
                <a:extLst>
                  <a:ext uri="{0D108BD9-81ED-4DB2-BD59-A6C34878D82A}">
                    <a16:rowId xmlns:a16="http://schemas.microsoft.com/office/drawing/2014/main" val="2345059082"/>
                  </a:ext>
                </a:extLst>
              </a:tr>
              <a:tr h="998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校</a:t>
                      </a:r>
                      <a:r>
                        <a:rPr lang="zh-TW" altLang="en-US" sz="24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內</a:t>
                      </a:r>
                      <a:r>
                        <a:rPr lang="zh-TW" sz="24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受理</a:t>
                      </a:r>
                      <a:r>
                        <a:rPr lang="zh-TW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各系計畫書截止日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27559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3/1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400" kern="10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</a:t>
                      </a:r>
                      <a:r>
                        <a:rPr lang="en-US" sz="2400" kern="10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/2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123190" marB="0"/>
                </a:tc>
                <a:extLst>
                  <a:ext uri="{0D108BD9-81ED-4DB2-BD59-A6C34878D82A}">
                    <a16:rowId xmlns:a16="http://schemas.microsoft.com/office/drawing/2014/main" val="4189411243"/>
                  </a:ext>
                </a:extLst>
              </a:tr>
              <a:tr h="1005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教育部受理各校計畫書截止日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28194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2/2-3/31</a:t>
                      </a:r>
                      <a:endParaRPr lang="zh-TW" sz="24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9/2-9/30</a:t>
                      </a:r>
                      <a:endParaRPr lang="zh-TW" sz="24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129540" marB="0"/>
                </a:tc>
                <a:extLst>
                  <a:ext uri="{0D108BD9-81ED-4DB2-BD59-A6C34878D82A}">
                    <a16:rowId xmlns:a16="http://schemas.microsoft.com/office/drawing/2014/main" val="215296173"/>
                  </a:ext>
                </a:extLst>
              </a:tr>
              <a:tr h="1005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教育部審查各校計畫書</a:t>
                      </a:r>
                      <a:r>
                        <a:rPr lang="en-US" sz="24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24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含初審及複審</a:t>
                      </a:r>
                      <a:r>
                        <a:rPr lang="en-US" sz="24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24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28194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4/1-5/31</a:t>
                      </a:r>
                      <a:endParaRPr lang="zh-TW" sz="24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10/1-11-30</a:t>
                      </a:r>
                      <a:endParaRPr lang="zh-TW" sz="24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129540" marB="0"/>
                </a:tc>
                <a:extLst>
                  <a:ext uri="{0D108BD9-81ED-4DB2-BD59-A6C34878D82A}">
                    <a16:rowId xmlns:a16="http://schemas.microsoft.com/office/drawing/2014/main" val="4142312518"/>
                  </a:ext>
                </a:extLst>
              </a:tr>
              <a:tr h="1005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教育部核定並公告審查結果</a:t>
                      </a:r>
                      <a:endParaRPr lang="zh-TW" sz="24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28194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5/31</a:t>
                      </a:r>
                      <a:r>
                        <a:rPr lang="zh-TW" sz="24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以前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11/30</a:t>
                      </a:r>
                      <a:r>
                        <a:rPr lang="zh-TW" sz="24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以前</a:t>
                      </a:r>
                      <a:endParaRPr lang="zh-TW" sz="24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129540" marB="0"/>
                </a:tc>
                <a:extLst>
                  <a:ext uri="{0D108BD9-81ED-4DB2-BD59-A6C34878D82A}">
                    <a16:rowId xmlns:a16="http://schemas.microsoft.com/office/drawing/2014/main" val="4093187897"/>
                  </a:ext>
                </a:extLst>
              </a:tr>
              <a:tr h="1005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校</a:t>
                      </a:r>
                      <a:r>
                        <a:rPr lang="zh-TW" altLang="en-US" sz="24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內進行</a:t>
                      </a:r>
                      <a:r>
                        <a:rPr lang="zh-TW" altLang="en-US" sz="24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經費分配並核</a:t>
                      </a:r>
                      <a:r>
                        <a:rPr lang="zh-TW" sz="24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發</a:t>
                      </a:r>
                      <a:r>
                        <a:rPr lang="zh-TW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核定函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28194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6/10-6/20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12/10-12-20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129540" marB="0"/>
                </a:tc>
                <a:extLst>
                  <a:ext uri="{0D108BD9-81ED-4DB2-BD59-A6C34878D82A}">
                    <a16:rowId xmlns:a16="http://schemas.microsoft.com/office/drawing/2014/main" val="99688559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27604" y="1685544"/>
            <a:ext cx="2517775" cy="685800"/>
          </a:xfrm>
          <a:custGeom>
            <a:avLst/>
            <a:gdLst/>
            <a:ahLst/>
            <a:cxnLst/>
            <a:rect l="l" t="t" r="r" b="b"/>
            <a:pathLst>
              <a:path w="2517775" h="685800">
                <a:moveTo>
                  <a:pt x="2449068" y="0"/>
                </a:moveTo>
                <a:lnTo>
                  <a:pt x="68579" y="0"/>
                </a:lnTo>
                <a:lnTo>
                  <a:pt x="41898" y="5393"/>
                </a:lnTo>
                <a:lnTo>
                  <a:pt x="20097" y="20097"/>
                </a:lnTo>
                <a:lnTo>
                  <a:pt x="5393" y="41898"/>
                </a:lnTo>
                <a:lnTo>
                  <a:pt x="0" y="68579"/>
                </a:lnTo>
                <a:lnTo>
                  <a:pt x="0" y="617220"/>
                </a:lnTo>
                <a:lnTo>
                  <a:pt x="5393" y="643901"/>
                </a:lnTo>
                <a:lnTo>
                  <a:pt x="20097" y="665702"/>
                </a:lnTo>
                <a:lnTo>
                  <a:pt x="41898" y="680406"/>
                </a:lnTo>
                <a:lnTo>
                  <a:pt x="68579" y="685800"/>
                </a:lnTo>
                <a:lnTo>
                  <a:pt x="2449068" y="685800"/>
                </a:lnTo>
                <a:lnTo>
                  <a:pt x="2475749" y="680406"/>
                </a:lnTo>
                <a:lnTo>
                  <a:pt x="2497550" y="665702"/>
                </a:lnTo>
                <a:lnTo>
                  <a:pt x="2512254" y="643901"/>
                </a:lnTo>
                <a:lnTo>
                  <a:pt x="2517647" y="617220"/>
                </a:lnTo>
                <a:lnTo>
                  <a:pt x="2517647" y="68579"/>
                </a:lnTo>
                <a:lnTo>
                  <a:pt x="2512254" y="41898"/>
                </a:lnTo>
                <a:lnTo>
                  <a:pt x="2497550" y="20097"/>
                </a:lnTo>
                <a:lnTo>
                  <a:pt x="2475749" y="5393"/>
                </a:lnTo>
                <a:lnTo>
                  <a:pt x="2449068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830192" y="1704847"/>
            <a:ext cx="7112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Noto Sans CJK HK"/>
                <a:cs typeface="Noto Sans CJK HK"/>
              </a:rPr>
              <a:t>承辦人</a:t>
            </a:r>
            <a:endParaRPr sz="1800">
              <a:latin typeface="Noto Sans CJK HK"/>
              <a:cs typeface="Noto Sans CJK H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04185" y="2093722"/>
            <a:ext cx="23018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FFFFFF"/>
                </a:solidFill>
                <a:latin typeface="UKIJ CJK"/>
                <a:cs typeface="UKIJ CJK"/>
              </a:rPr>
              <a:t>1</a:t>
            </a:r>
            <a:r>
              <a:rPr sz="1600" spc="-10" dirty="0">
                <a:solidFill>
                  <a:srgbClr val="FFFFFF"/>
                </a:solidFill>
                <a:latin typeface="UKIJ CJK"/>
                <a:cs typeface="UKIJ CJK"/>
              </a:rPr>
              <a:t>.</a:t>
            </a:r>
            <a:r>
              <a:rPr sz="1600" spc="-5" dirty="0">
                <a:solidFill>
                  <a:srgbClr val="FFFFFF"/>
                </a:solidFill>
                <a:latin typeface="UKIJ CJK"/>
                <a:cs typeface="UKIJ CJK"/>
              </a:rPr>
              <a:t>上傳校內甄選辦法</a:t>
            </a:r>
            <a:r>
              <a:rPr sz="1600" spc="55" dirty="0">
                <a:solidFill>
                  <a:srgbClr val="FFFFFF"/>
                </a:solidFill>
                <a:latin typeface="UKIJ CJK"/>
                <a:cs typeface="UKIJ CJK"/>
              </a:rPr>
              <a:t>/</a:t>
            </a:r>
            <a:r>
              <a:rPr sz="1600" spc="-5" dirty="0">
                <a:solidFill>
                  <a:srgbClr val="FFFFFF"/>
                </a:solidFill>
                <a:latin typeface="UKIJ CJK"/>
                <a:cs typeface="UKIJ CJK"/>
              </a:rPr>
              <a:t>簡章</a:t>
            </a:r>
            <a:endParaRPr sz="1600">
              <a:latin typeface="UKIJ CJK"/>
              <a:cs typeface="UKIJ CJ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017264" y="2505455"/>
            <a:ext cx="337185" cy="135890"/>
          </a:xfrm>
          <a:custGeom>
            <a:avLst/>
            <a:gdLst/>
            <a:ahLst/>
            <a:cxnLst/>
            <a:rect l="l" t="t" r="r" b="b"/>
            <a:pathLst>
              <a:path w="337185" h="135889">
                <a:moveTo>
                  <a:pt x="269494" y="0"/>
                </a:moveTo>
                <a:lnTo>
                  <a:pt x="67310" y="0"/>
                </a:lnTo>
                <a:lnTo>
                  <a:pt x="67310" y="67818"/>
                </a:lnTo>
                <a:lnTo>
                  <a:pt x="0" y="67818"/>
                </a:lnTo>
                <a:lnTo>
                  <a:pt x="168401" y="135636"/>
                </a:lnTo>
                <a:lnTo>
                  <a:pt x="336803" y="67818"/>
                </a:lnTo>
                <a:lnTo>
                  <a:pt x="269494" y="67818"/>
                </a:lnTo>
                <a:lnTo>
                  <a:pt x="269494" y="0"/>
                </a:lnTo>
                <a:close/>
              </a:path>
            </a:pathLst>
          </a:custGeom>
          <a:solidFill>
            <a:srgbClr val="AFBB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91411" y="2775204"/>
            <a:ext cx="5590540" cy="1373505"/>
          </a:xfrm>
          <a:custGeom>
            <a:avLst/>
            <a:gdLst/>
            <a:ahLst/>
            <a:cxnLst/>
            <a:rect l="l" t="t" r="r" b="b"/>
            <a:pathLst>
              <a:path w="5590540" h="1373504">
                <a:moveTo>
                  <a:pt x="5452745" y="0"/>
                </a:moveTo>
                <a:lnTo>
                  <a:pt x="137287" y="0"/>
                </a:lnTo>
                <a:lnTo>
                  <a:pt x="93894" y="6999"/>
                </a:lnTo>
                <a:lnTo>
                  <a:pt x="56208" y="26489"/>
                </a:lnTo>
                <a:lnTo>
                  <a:pt x="26489" y="56208"/>
                </a:lnTo>
                <a:lnTo>
                  <a:pt x="6999" y="93894"/>
                </a:lnTo>
                <a:lnTo>
                  <a:pt x="0" y="137287"/>
                </a:lnTo>
                <a:lnTo>
                  <a:pt x="0" y="1235837"/>
                </a:lnTo>
                <a:lnTo>
                  <a:pt x="6999" y="1279229"/>
                </a:lnTo>
                <a:lnTo>
                  <a:pt x="26489" y="1316915"/>
                </a:lnTo>
                <a:lnTo>
                  <a:pt x="56208" y="1346634"/>
                </a:lnTo>
                <a:lnTo>
                  <a:pt x="93894" y="1366124"/>
                </a:lnTo>
                <a:lnTo>
                  <a:pt x="137287" y="1373124"/>
                </a:lnTo>
                <a:lnTo>
                  <a:pt x="5452745" y="1373124"/>
                </a:lnTo>
                <a:lnTo>
                  <a:pt x="5496137" y="1366124"/>
                </a:lnTo>
                <a:lnTo>
                  <a:pt x="5533823" y="1346634"/>
                </a:lnTo>
                <a:lnTo>
                  <a:pt x="5563542" y="1316915"/>
                </a:lnTo>
                <a:lnTo>
                  <a:pt x="5583032" y="1279229"/>
                </a:lnTo>
                <a:lnTo>
                  <a:pt x="5590032" y="1235837"/>
                </a:lnTo>
                <a:lnTo>
                  <a:pt x="5590032" y="137287"/>
                </a:lnTo>
                <a:lnTo>
                  <a:pt x="5583032" y="93894"/>
                </a:lnTo>
                <a:lnTo>
                  <a:pt x="5563542" y="56208"/>
                </a:lnTo>
                <a:lnTo>
                  <a:pt x="5533823" y="26489"/>
                </a:lnTo>
                <a:lnTo>
                  <a:pt x="5496137" y="6999"/>
                </a:lnTo>
                <a:lnTo>
                  <a:pt x="5452745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87169" y="2659247"/>
            <a:ext cx="5313680" cy="1489075"/>
          </a:xfrm>
          <a:prstGeom prst="rect">
            <a:avLst/>
          </a:prstGeom>
        </p:spPr>
        <p:txBody>
          <a:bodyPr vert="horz" wrap="square" lIns="0" tIns="141605" rIns="0" bIns="0" rtlCol="0">
            <a:spAutoFit/>
          </a:bodyPr>
          <a:lstStyle/>
          <a:p>
            <a:pPr marR="137160" algn="ctr">
              <a:lnSpc>
                <a:spcPct val="100000"/>
              </a:lnSpc>
              <a:spcBef>
                <a:spcPts val="1115"/>
              </a:spcBef>
            </a:pPr>
            <a:r>
              <a:rPr sz="1800" b="1" dirty="0">
                <a:solidFill>
                  <a:srgbClr val="FFFFFF"/>
                </a:solidFill>
                <a:latin typeface="Noto Sans CJK HK"/>
                <a:cs typeface="Noto Sans CJK HK"/>
              </a:rPr>
              <a:t>承辦人</a:t>
            </a:r>
            <a:endParaRPr sz="1800">
              <a:latin typeface="Noto Sans CJK HK"/>
              <a:cs typeface="Noto Sans CJK HK"/>
            </a:endParaRPr>
          </a:p>
          <a:p>
            <a:pPr marL="177165" indent="-165100">
              <a:lnSpc>
                <a:spcPct val="100000"/>
              </a:lnSpc>
              <a:spcBef>
                <a:spcPts val="894"/>
              </a:spcBef>
              <a:buSzPct val="93750"/>
              <a:buAutoNum type="arabicPeriod"/>
              <a:tabLst>
                <a:tab pos="177800" algn="l"/>
              </a:tabLst>
            </a:pPr>
            <a:r>
              <a:rPr sz="1600" spc="-5" dirty="0">
                <a:solidFill>
                  <a:srgbClr val="FFFFFF"/>
                </a:solidFill>
                <a:latin typeface="UKIJ CJK"/>
                <a:cs typeface="UKIJ CJK"/>
              </a:rPr>
              <a:t>「計畫主持人帳號管理」建立計畫</a:t>
            </a:r>
            <a:r>
              <a:rPr sz="1600" spc="5" dirty="0">
                <a:solidFill>
                  <a:srgbClr val="FFFFFF"/>
                </a:solidFill>
                <a:latin typeface="UKIJ CJK"/>
                <a:cs typeface="UKIJ CJK"/>
              </a:rPr>
              <a:t>主</a:t>
            </a:r>
            <a:r>
              <a:rPr sz="1600" spc="-5" dirty="0">
                <a:solidFill>
                  <a:srgbClr val="FFFFFF"/>
                </a:solidFill>
                <a:latin typeface="UKIJ CJK"/>
                <a:cs typeface="UKIJ CJK"/>
              </a:rPr>
              <a:t>持人</a:t>
            </a:r>
            <a:r>
              <a:rPr sz="1600" spc="5" dirty="0">
                <a:solidFill>
                  <a:srgbClr val="FFFFFF"/>
                </a:solidFill>
                <a:latin typeface="UKIJ CJK"/>
                <a:cs typeface="UKIJ CJK"/>
              </a:rPr>
              <a:t>帳</a:t>
            </a:r>
            <a:r>
              <a:rPr sz="1600" spc="-5" dirty="0">
                <a:solidFill>
                  <a:srgbClr val="FFFFFF"/>
                </a:solidFill>
                <a:latin typeface="UKIJ CJK"/>
                <a:cs typeface="UKIJ CJK"/>
              </a:rPr>
              <a:t>號</a:t>
            </a:r>
            <a:endParaRPr sz="1600">
              <a:latin typeface="UKIJ CJK"/>
              <a:cs typeface="UKIJ CJK"/>
            </a:endParaRPr>
          </a:p>
          <a:p>
            <a:pPr marL="227329" indent="-215265">
              <a:lnSpc>
                <a:spcPct val="100000"/>
              </a:lnSpc>
              <a:spcBef>
                <a:spcPts val="850"/>
              </a:spcBef>
              <a:buSzPct val="93750"/>
              <a:buAutoNum type="arabicPeriod"/>
              <a:tabLst>
                <a:tab pos="227965" algn="l"/>
              </a:tabLst>
            </a:pPr>
            <a:r>
              <a:rPr sz="1600" spc="-5" dirty="0">
                <a:solidFill>
                  <a:srgbClr val="FFFFFF"/>
                </a:solidFill>
                <a:latin typeface="UKIJ CJK"/>
                <a:cs typeface="UKIJ CJK"/>
              </a:rPr>
              <a:t>「各子計畫申請管</a:t>
            </a:r>
            <a:r>
              <a:rPr sz="1600" spc="-20" dirty="0">
                <a:solidFill>
                  <a:srgbClr val="FFFFFF"/>
                </a:solidFill>
                <a:latin typeface="UKIJ CJK"/>
                <a:cs typeface="UKIJ CJK"/>
              </a:rPr>
              <a:t>理</a:t>
            </a:r>
            <a:r>
              <a:rPr sz="1600" spc="-5" dirty="0">
                <a:solidFill>
                  <a:srgbClr val="FFFFFF"/>
                </a:solidFill>
                <a:latin typeface="UKIJ CJK"/>
                <a:cs typeface="UKIJ CJK"/>
              </a:rPr>
              <a:t>」新增計畫</a:t>
            </a:r>
            <a:r>
              <a:rPr sz="1600" spc="5" dirty="0">
                <a:solidFill>
                  <a:srgbClr val="FFFFFF"/>
                </a:solidFill>
                <a:latin typeface="UKIJ CJK"/>
                <a:cs typeface="UKIJ CJK"/>
              </a:rPr>
              <a:t>代</a:t>
            </a:r>
            <a:r>
              <a:rPr sz="1600" spc="-5" dirty="0">
                <a:solidFill>
                  <a:srgbClr val="FFFFFF"/>
                </a:solidFill>
                <a:latin typeface="UKIJ CJK"/>
                <a:cs typeface="UKIJ CJK"/>
              </a:rPr>
              <a:t>號分</a:t>
            </a:r>
            <a:r>
              <a:rPr sz="1600" spc="5" dirty="0">
                <a:solidFill>
                  <a:srgbClr val="FFFFFF"/>
                </a:solidFill>
                <a:latin typeface="UKIJ CJK"/>
                <a:cs typeface="UKIJ CJK"/>
              </a:rPr>
              <a:t>配</a:t>
            </a:r>
            <a:r>
              <a:rPr sz="1600" spc="-5" dirty="0">
                <a:solidFill>
                  <a:srgbClr val="FFFFFF"/>
                </a:solidFill>
                <a:latin typeface="UKIJ CJK"/>
                <a:cs typeface="UKIJ CJK"/>
              </a:rPr>
              <a:t>給老</a:t>
            </a:r>
            <a:r>
              <a:rPr sz="1600" spc="5" dirty="0">
                <a:solidFill>
                  <a:srgbClr val="FFFFFF"/>
                </a:solidFill>
                <a:latin typeface="UKIJ CJK"/>
                <a:cs typeface="UKIJ CJK"/>
              </a:rPr>
              <a:t>師</a:t>
            </a:r>
            <a:r>
              <a:rPr sz="1600" spc="-5" dirty="0">
                <a:solidFill>
                  <a:srgbClr val="FFFFFF"/>
                </a:solidFill>
                <a:latin typeface="UKIJ CJK"/>
                <a:cs typeface="UKIJ CJK"/>
              </a:rPr>
              <a:t>填寫</a:t>
            </a:r>
            <a:r>
              <a:rPr sz="1600" spc="5" dirty="0">
                <a:solidFill>
                  <a:srgbClr val="FFFFFF"/>
                </a:solidFill>
                <a:latin typeface="UKIJ CJK"/>
                <a:cs typeface="UKIJ CJK"/>
              </a:rPr>
              <a:t>計</a:t>
            </a:r>
            <a:r>
              <a:rPr sz="1600" spc="-5" dirty="0">
                <a:solidFill>
                  <a:srgbClr val="FFFFFF"/>
                </a:solidFill>
                <a:latin typeface="UKIJ CJK"/>
                <a:cs typeface="UKIJ CJK"/>
              </a:rPr>
              <a:t>畫</a:t>
            </a:r>
            <a:endParaRPr sz="1600">
              <a:latin typeface="UKIJ CJK"/>
              <a:cs typeface="UKIJ CJK"/>
            </a:endParaRPr>
          </a:p>
          <a:p>
            <a:pPr marL="227329" indent="-215265">
              <a:lnSpc>
                <a:spcPct val="100000"/>
              </a:lnSpc>
              <a:spcBef>
                <a:spcPts val="840"/>
              </a:spcBef>
              <a:buSzPct val="93750"/>
              <a:buAutoNum type="arabicPeriod"/>
              <a:tabLst>
                <a:tab pos="227965" algn="l"/>
              </a:tabLst>
            </a:pPr>
            <a:r>
              <a:rPr sz="1600" spc="-5" dirty="0">
                <a:solidFill>
                  <a:srgbClr val="FFFFFF"/>
                </a:solidFill>
                <a:latin typeface="UKIJ CJK"/>
                <a:cs typeface="UKIJ CJK"/>
              </a:rPr>
              <a:t>填寫「填寫計畫其他相關說明」</a:t>
            </a:r>
            <a:r>
              <a:rPr sz="1600" spc="5" dirty="0">
                <a:solidFill>
                  <a:srgbClr val="FFFFFF"/>
                </a:solidFill>
                <a:latin typeface="UKIJ CJK"/>
                <a:cs typeface="UKIJ CJK"/>
              </a:rPr>
              <a:t>之</a:t>
            </a:r>
            <a:r>
              <a:rPr sz="1600" spc="-5" dirty="0">
                <a:solidFill>
                  <a:srgbClr val="FFFFFF"/>
                </a:solidFill>
                <a:latin typeface="UKIJ CJK"/>
                <a:cs typeface="UKIJ CJK"/>
              </a:rPr>
              <a:t>計畫</a:t>
            </a:r>
            <a:r>
              <a:rPr sz="1600" spc="5" dirty="0">
                <a:solidFill>
                  <a:srgbClr val="FFFFFF"/>
                </a:solidFill>
                <a:latin typeface="UKIJ CJK"/>
                <a:cs typeface="UKIJ CJK"/>
              </a:rPr>
              <a:t>書</a:t>
            </a:r>
            <a:r>
              <a:rPr sz="1600" spc="-5" dirty="0">
                <a:solidFill>
                  <a:srgbClr val="FFFFFF"/>
                </a:solidFill>
                <a:latin typeface="UKIJ CJK"/>
                <a:cs typeface="UKIJ CJK"/>
              </a:rPr>
              <a:t>內容</a:t>
            </a:r>
            <a:endParaRPr sz="1600">
              <a:latin typeface="UKIJ CJK"/>
              <a:cs typeface="UKIJ CJK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017264" y="4264152"/>
            <a:ext cx="337185" cy="94615"/>
          </a:xfrm>
          <a:custGeom>
            <a:avLst/>
            <a:gdLst/>
            <a:ahLst/>
            <a:cxnLst/>
            <a:rect l="l" t="t" r="r" b="b"/>
            <a:pathLst>
              <a:path w="337185" h="94614">
                <a:moveTo>
                  <a:pt x="269494" y="0"/>
                </a:moveTo>
                <a:lnTo>
                  <a:pt x="67310" y="0"/>
                </a:lnTo>
                <a:lnTo>
                  <a:pt x="67310" y="47244"/>
                </a:lnTo>
                <a:lnTo>
                  <a:pt x="0" y="47244"/>
                </a:lnTo>
                <a:lnTo>
                  <a:pt x="168401" y="94488"/>
                </a:lnTo>
                <a:lnTo>
                  <a:pt x="336803" y="47244"/>
                </a:lnTo>
                <a:lnTo>
                  <a:pt x="269494" y="47244"/>
                </a:lnTo>
                <a:lnTo>
                  <a:pt x="269494" y="0"/>
                </a:lnTo>
                <a:close/>
              </a:path>
            </a:pathLst>
          </a:custGeom>
          <a:solidFill>
            <a:srgbClr val="AFBB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15211" y="4472940"/>
            <a:ext cx="5742940" cy="1754505"/>
          </a:xfrm>
          <a:custGeom>
            <a:avLst/>
            <a:gdLst/>
            <a:ahLst/>
            <a:cxnLst/>
            <a:rect l="l" t="t" r="r" b="b"/>
            <a:pathLst>
              <a:path w="5742940" h="1754504">
                <a:moveTo>
                  <a:pt x="5567045" y="0"/>
                </a:moveTo>
                <a:lnTo>
                  <a:pt x="175387" y="0"/>
                </a:lnTo>
                <a:lnTo>
                  <a:pt x="128749" y="6262"/>
                </a:lnTo>
                <a:lnTo>
                  <a:pt x="86849" y="23937"/>
                </a:lnTo>
                <a:lnTo>
                  <a:pt x="51355" y="51355"/>
                </a:lnTo>
                <a:lnTo>
                  <a:pt x="23937" y="86849"/>
                </a:lnTo>
                <a:lnTo>
                  <a:pt x="6262" y="128749"/>
                </a:lnTo>
                <a:lnTo>
                  <a:pt x="0" y="175386"/>
                </a:lnTo>
                <a:lnTo>
                  <a:pt x="0" y="1578736"/>
                </a:lnTo>
                <a:lnTo>
                  <a:pt x="6262" y="1625374"/>
                </a:lnTo>
                <a:lnTo>
                  <a:pt x="23937" y="1667274"/>
                </a:lnTo>
                <a:lnTo>
                  <a:pt x="51355" y="1702768"/>
                </a:lnTo>
                <a:lnTo>
                  <a:pt x="86849" y="1730186"/>
                </a:lnTo>
                <a:lnTo>
                  <a:pt x="128749" y="1747861"/>
                </a:lnTo>
                <a:lnTo>
                  <a:pt x="175387" y="1754124"/>
                </a:lnTo>
                <a:lnTo>
                  <a:pt x="5567045" y="1754124"/>
                </a:lnTo>
                <a:lnTo>
                  <a:pt x="5613682" y="1747861"/>
                </a:lnTo>
                <a:lnTo>
                  <a:pt x="5655582" y="1730186"/>
                </a:lnTo>
                <a:lnTo>
                  <a:pt x="5691076" y="1702768"/>
                </a:lnTo>
                <a:lnTo>
                  <a:pt x="5718494" y="1667274"/>
                </a:lnTo>
                <a:lnTo>
                  <a:pt x="5736169" y="1625374"/>
                </a:lnTo>
                <a:lnTo>
                  <a:pt x="5742432" y="1578736"/>
                </a:lnTo>
                <a:lnTo>
                  <a:pt x="5742432" y="175386"/>
                </a:lnTo>
                <a:lnTo>
                  <a:pt x="5736169" y="128749"/>
                </a:lnTo>
                <a:lnTo>
                  <a:pt x="5718494" y="86849"/>
                </a:lnTo>
                <a:lnTo>
                  <a:pt x="5691076" y="51355"/>
                </a:lnTo>
                <a:lnTo>
                  <a:pt x="5655582" y="23937"/>
                </a:lnTo>
                <a:lnTo>
                  <a:pt x="5613682" y="6262"/>
                </a:lnTo>
                <a:lnTo>
                  <a:pt x="5567045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422272" y="4371589"/>
            <a:ext cx="5504180" cy="1841500"/>
          </a:xfrm>
          <a:prstGeom prst="rect">
            <a:avLst/>
          </a:prstGeom>
        </p:spPr>
        <p:txBody>
          <a:bodyPr vert="horz" wrap="square" lIns="0" tIns="141605" rIns="0" bIns="0" rtlCol="0">
            <a:spAutoFit/>
          </a:bodyPr>
          <a:lstStyle/>
          <a:p>
            <a:pPr marL="23495" algn="ctr">
              <a:lnSpc>
                <a:spcPct val="100000"/>
              </a:lnSpc>
              <a:spcBef>
                <a:spcPts val="1115"/>
              </a:spcBef>
            </a:pPr>
            <a:r>
              <a:rPr sz="1800" b="1" dirty="0">
                <a:solidFill>
                  <a:srgbClr val="FFFFFF"/>
                </a:solidFill>
                <a:latin typeface="Noto Sans CJK HK"/>
                <a:cs typeface="Noto Sans CJK HK"/>
              </a:rPr>
              <a:t>計畫主持人</a:t>
            </a:r>
            <a:endParaRPr sz="1800">
              <a:latin typeface="Noto Sans CJK HK"/>
              <a:cs typeface="Noto Sans CJK HK"/>
            </a:endParaRPr>
          </a:p>
          <a:p>
            <a:pPr marL="12700" algn="just">
              <a:lnSpc>
                <a:spcPct val="100000"/>
              </a:lnSpc>
              <a:spcBef>
                <a:spcPts val="894"/>
              </a:spcBef>
            </a:pPr>
            <a:r>
              <a:rPr sz="1600" spc="-15" dirty="0">
                <a:solidFill>
                  <a:srgbClr val="FFFFFF"/>
                </a:solidFill>
                <a:latin typeface="UKIJ CJK"/>
                <a:cs typeface="UKIJ CJK"/>
              </a:rPr>
              <a:t>1.</a:t>
            </a:r>
            <a:r>
              <a:rPr sz="1600" spc="-30" dirty="0">
                <a:solidFill>
                  <a:srgbClr val="FFFFFF"/>
                </a:solidFill>
                <a:latin typeface="UKIJ CJK"/>
                <a:cs typeface="UKIJ CJK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UKIJ CJK"/>
                <a:cs typeface="UKIJ CJK"/>
              </a:rPr>
              <a:t>填寫「實習計畫基本資料」、「</a:t>
            </a:r>
            <a:r>
              <a:rPr sz="1600" spc="5" dirty="0">
                <a:solidFill>
                  <a:srgbClr val="FFFFFF"/>
                </a:solidFill>
                <a:latin typeface="UKIJ CJK"/>
                <a:cs typeface="UKIJ CJK"/>
              </a:rPr>
              <a:t>實</a:t>
            </a:r>
            <a:r>
              <a:rPr sz="1600" spc="-5" dirty="0">
                <a:solidFill>
                  <a:srgbClr val="FFFFFF"/>
                </a:solidFill>
                <a:latin typeface="UKIJ CJK"/>
                <a:cs typeface="UKIJ CJK"/>
              </a:rPr>
              <a:t>習機</a:t>
            </a:r>
            <a:r>
              <a:rPr sz="1600" spc="10" dirty="0">
                <a:solidFill>
                  <a:srgbClr val="FFFFFF"/>
                </a:solidFill>
                <a:latin typeface="UKIJ CJK"/>
                <a:cs typeface="UKIJ CJK"/>
              </a:rPr>
              <a:t>構</a:t>
            </a:r>
            <a:r>
              <a:rPr sz="1600" spc="-5" dirty="0">
                <a:solidFill>
                  <a:srgbClr val="FFFFFF"/>
                </a:solidFill>
                <a:latin typeface="UKIJ CJK"/>
                <a:cs typeface="UKIJ CJK"/>
              </a:rPr>
              <a:t>維</a:t>
            </a:r>
            <a:r>
              <a:rPr sz="1600" spc="5" dirty="0">
                <a:solidFill>
                  <a:srgbClr val="FFFFFF"/>
                </a:solidFill>
                <a:latin typeface="UKIJ CJK"/>
                <a:cs typeface="UKIJ CJK"/>
              </a:rPr>
              <a:t>護</a:t>
            </a:r>
            <a:r>
              <a:rPr sz="1600" spc="55" dirty="0">
                <a:solidFill>
                  <a:srgbClr val="FFFFFF"/>
                </a:solidFill>
                <a:latin typeface="UKIJ CJK"/>
                <a:cs typeface="UKIJ CJK"/>
              </a:rPr>
              <a:t>/</a:t>
            </a:r>
            <a:r>
              <a:rPr sz="1600" spc="-5" dirty="0">
                <a:solidFill>
                  <a:srgbClr val="FFFFFF"/>
                </a:solidFill>
                <a:latin typeface="UKIJ CJK"/>
                <a:cs typeface="UKIJ CJK"/>
              </a:rPr>
              <a:t>同</a:t>
            </a:r>
            <a:r>
              <a:rPr sz="1600" spc="5" dirty="0">
                <a:solidFill>
                  <a:srgbClr val="FFFFFF"/>
                </a:solidFill>
                <a:latin typeface="UKIJ CJK"/>
                <a:cs typeface="UKIJ CJK"/>
              </a:rPr>
              <a:t>意</a:t>
            </a:r>
            <a:r>
              <a:rPr sz="1600" spc="-5" dirty="0">
                <a:solidFill>
                  <a:srgbClr val="FFFFFF"/>
                </a:solidFill>
                <a:latin typeface="UKIJ CJK"/>
                <a:cs typeface="UKIJ CJK"/>
              </a:rPr>
              <a:t>書上</a:t>
            </a:r>
            <a:endParaRPr sz="1600">
              <a:latin typeface="UKIJ CJK"/>
              <a:cs typeface="UKIJ CJK"/>
            </a:endParaRPr>
          </a:p>
          <a:p>
            <a:pPr marL="12700" marR="5080" algn="just">
              <a:lnSpc>
                <a:spcPct val="144100"/>
              </a:lnSpc>
              <a:spcBef>
                <a:spcPts val="5"/>
              </a:spcBef>
            </a:pPr>
            <a:r>
              <a:rPr sz="1600" spc="-10" dirty="0">
                <a:solidFill>
                  <a:srgbClr val="FFFFFF"/>
                </a:solidFill>
                <a:latin typeface="UKIJ CJK"/>
                <a:cs typeface="UKIJ CJK"/>
              </a:rPr>
              <a:t>傳」、「計畫團員資料」、「填寫</a:t>
            </a:r>
            <a:r>
              <a:rPr sz="1600" dirty="0">
                <a:solidFill>
                  <a:srgbClr val="FFFFFF"/>
                </a:solidFill>
                <a:latin typeface="UKIJ CJK"/>
                <a:cs typeface="UKIJ CJK"/>
              </a:rPr>
              <a:t>子</a:t>
            </a:r>
            <a:r>
              <a:rPr sz="1600" spc="-10" dirty="0">
                <a:solidFill>
                  <a:srgbClr val="FFFFFF"/>
                </a:solidFill>
                <a:latin typeface="UKIJ CJK"/>
                <a:cs typeface="UKIJ CJK"/>
              </a:rPr>
              <a:t>計畫</a:t>
            </a:r>
            <a:r>
              <a:rPr sz="1600" dirty="0">
                <a:solidFill>
                  <a:srgbClr val="FFFFFF"/>
                </a:solidFill>
                <a:latin typeface="UKIJ CJK"/>
                <a:cs typeface="UKIJ CJK"/>
              </a:rPr>
              <a:t>案</a:t>
            </a:r>
            <a:r>
              <a:rPr sz="1600" spc="-10" dirty="0">
                <a:solidFill>
                  <a:srgbClr val="FFFFFF"/>
                </a:solidFill>
                <a:latin typeface="UKIJ CJK"/>
                <a:cs typeface="UKIJ CJK"/>
              </a:rPr>
              <a:t>內容</a:t>
            </a:r>
            <a:r>
              <a:rPr sz="1600" dirty="0">
                <a:solidFill>
                  <a:srgbClr val="FFFFFF"/>
                </a:solidFill>
                <a:latin typeface="UKIJ CJK"/>
                <a:cs typeface="UKIJ CJK"/>
              </a:rPr>
              <a:t>」</a:t>
            </a:r>
            <a:r>
              <a:rPr sz="1600" spc="-10" dirty="0">
                <a:solidFill>
                  <a:srgbClr val="FFFFFF"/>
                </a:solidFill>
                <a:latin typeface="UKIJ CJK"/>
                <a:cs typeface="UKIJ CJK"/>
              </a:rPr>
              <a:t>等計</a:t>
            </a:r>
            <a:r>
              <a:rPr sz="1600" dirty="0">
                <a:solidFill>
                  <a:srgbClr val="FFFFFF"/>
                </a:solidFill>
                <a:latin typeface="UKIJ CJK"/>
                <a:cs typeface="UKIJ CJK"/>
              </a:rPr>
              <a:t>畫</a:t>
            </a:r>
            <a:r>
              <a:rPr sz="1600" spc="-10" dirty="0">
                <a:solidFill>
                  <a:srgbClr val="FFFFFF"/>
                </a:solidFill>
                <a:latin typeface="UKIJ CJK"/>
                <a:cs typeface="UKIJ CJK"/>
              </a:rPr>
              <a:t>資料 </a:t>
            </a:r>
            <a:r>
              <a:rPr sz="1600" spc="-15" dirty="0">
                <a:solidFill>
                  <a:srgbClr val="FFFFFF"/>
                </a:solidFill>
                <a:latin typeface="UKIJ CJK"/>
                <a:cs typeface="UKIJ CJK"/>
              </a:rPr>
              <a:t>2.</a:t>
            </a:r>
            <a:r>
              <a:rPr sz="1600" spc="-5" dirty="0">
                <a:solidFill>
                  <a:srgbClr val="FFFFFF"/>
                </a:solidFill>
                <a:latin typeface="UKIJ CJK"/>
                <a:cs typeface="UKIJ CJK"/>
              </a:rPr>
              <a:t>完成填寫後請按「完成實習計畫資</a:t>
            </a:r>
            <a:r>
              <a:rPr sz="1600" spc="5" dirty="0">
                <a:solidFill>
                  <a:srgbClr val="FFFFFF"/>
                </a:solidFill>
                <a:latin typeface="UKIJ CJK"/>
                <a:cs typeface="UKIJ CJK"/>
              </a:rPr>
              <a:t>料</a:t>
            </a:r>
            <a:r>
              <a:rPr sz="1600" spc="-5" dirty="0">
                <a:solidFill>
                  <a:srgbClr val="FFFFFF"/>
                </a:solidFill>
                <a:latin typeface="UKIJ CJK"/>
                <a:cs typeface="UKIJ CJK"/>
              </a:rPr>
              <a:t>填寫</a:t>
            </a:r>
            <a:r>
              <a:rPr sz="1600" spc="5" dirty="0">
                <a:solidFill>
                  <a:srgbClr val="FFFFFF"/>
                </a:solidFill>
                <a:latin typeface="UKIJ CJK"/>
                <a:cs typeface="UKIJ CJK"/>
              </a:rPr>
              <a:t>」</a:t>
            </a:r>
            <a:r>
              <a:rPr sz="1600" spc="-5" dirty="0">
                <a:solidFill>
                  <a:srgbClr val="FFFFFF"/>
                </a:solidFill>
                <a:latin typeface="UKIJ CJK"/>
                <a:cs typeface="UKIJ CJK"/>
              </a:rPr>
              <a:t>電子</a:t>
            </a:r>
            <a:r>
              <a:rPr sz="1600" spc="5" dirty="0">
                <a:solidFill>
                  <a:srgbClr val="FFFFFF"/>
                </a:solidFill>
                <a:latin typeface="UKIJ CJK"/>
                <a:cs typeface="UKIJ CJK"/>
              </a:rPr>
              <a:t>送</a:t>
            </a:r>
            <a:r>
              <a:rPr sz="1600" spc="-5" dirty="0">
                <a:solidFill>
                  <a:srgbClr val="FFFFFF"/>
                </a:solidFill>
                <a:latin typeface="UKIJ CJK"/>
                <a:cs typeface="UKIJ CJK"/>
              </a:rPr>
              <a:t>件至</a:t>
            </a:r>
            <a:r>
              <a:rPr sz="1600" spc="5" dirty="0">
                <a:solidFill>
                  <a:srgbClr val="FFFFFF"/>
                </a:solidFill>
                <a:latin typeface="UKIJ CJK"/>
                <a:cs typeface="UKIJ CJK"/>
              </a:rPr>
              <a:t>學</a:t>
            </a:r>
            <a:r>
              <a:rPr sz="1600" spc="-5" dirty="0">
                <a:solidFill>
                  <a:srgbClr val="FFFFFF"/>
                </a:solidFill>
                <a:latin typeface="UKIJ CJK"/>
                <a:cs typeface="UKIJ CJK"/>
              </a:rPr>
              <a:t>校 承辦人端審核，並確認按鈕狀態：</a:t>
            </a:r>
            <a:r>
              <a:rPr sz="1600" spc="5" dirty="0">
                <a:solidFill>
                  <a:srgbClr val="FFFFFF"/>
                </a:solidFill>
                <a:latin typeface="UKIJ CJK"/>
                <a:cs typeface="UKIJ CJK"/>
              </a:rPr>
              <a:t>「</a:t>
            </a:r>
            <a:r>
              <a:rPr sz="1600" spc="-5" dirty="0">
                <a:solidFill>
                  <a:srgbClr val="FFFFFF"/>
                </a:solidFill>
                <a:latin typeface="UKIJ CJK"/>
                <a:cs typeface="UKIJ CJK"/>
              </a:rPr>
              <a:t>已送</a:t>
            </a:r>
            <a:r>
              <a:rPr sz="1600" spc="5" dirty="0">
                <a:solidFill>
                  <a:srgbClr val="FFFFFF"/>
                </a:solidFill>
                <a:latin typeface="UKIJ CJK"/>
                <a:cs typeface="UKIJ CJK"/>
              </a:rPr>
              <a:t>出</a:t>
            </a:r>
            <a:r>
              <a:rPr sz="1600" spc="-5" dirty="0">
                <a:solidFill>
                  <a:srgbClr val="FFFFFF"/>
                </a:solidFill>
                <a:latin typeface="UKIJ CJK"/>
                <a:cs typeface="UKIJ CJK"/>
              </a:rPr>
              <a:t>實習</a:t>
            </a:r>
            <a:r>
              <a:rPr sz="1600" spc="5" dirty="0">
                <a:solidFill>
                  <a:srgbClr val="FFFFFF"/>
                </a:solidFill>
                <a:latin typeface="UKIJ CJK"/>
                <a:cs typeface="UKIJ CJK"/>
              </a:rPr>
              <a:t>計</a:t>
            </a:r>
            <a:r>
              <a:rPr sz="1600" spc="-5" dirty="0">
                <a:solidFill>
                  <a:srgbClr val="FFFFFF"/>
                </a:solidFill>
                <a:latin typeface="UKIJ CJK"/>
                <a:cs typeface="UKIJ CJK"/>
              </a:rPr>
              <a:t>畫審</a:t>
            </a:r>
            <a:r>
              <a:rPr sz="1600" spc="5" dirty="0">
                <a:solidFill>
                  <a:srgbClr val="FFFFFF"/>
                </a:solidFill>
                <a:latin typeface="UKIJ CJK"/>
                <a:cs typeface="UKIJ CJK"/>
              </a:rPr>
              <a:t>查</a:t>
            </a:r>
            <a:r>
              <a:rPr sz="1600" spc="-5" dirty="0">
                <a:solidFill>
                  <a:srgbClr val="FFFFFF"/>
                </a:solidFill>
                <a:latin typeface="UKIJ CJK"/>
                <a:cs typeface="UKIJ CJK"/>
              </a:rPr>
              <a:t>」</a:t>
            </a:r>
            <a:endParaRPr sz="1600">
              <a:latin typeface="UKIJ CJK"/>
              <a:cs typeface="UKIJ CJK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017264" y="6339840"/>
            <a:ext cx="337185" cy="74930"/>
          </a:xfrm>
          <a:custGeom>
            <a:avLst/>
            <a:gdLst/>
            <a:ahLst/>
            <a:cxnLst/>
            <a:rect l="l" t="t" r="r" b="b"/>
            <a:pathLst>
              <a:path w="337185" h="74929">
                <a:moveTo>
                  <a:pt x="269494" y="0"/>
                </a:moveTo>
                <a:lnTo>
                  <a:pt x="67310" y="0"/>
                </a:lnTo>
                <a:lnTo>
                  <a:pt x="67310" y="37337"/>
                </a:lnTo>
                <a:lnTo>
                  <a:pt x="0" y="37337"/>
                </a:lnTo>
                <a:lnTo>
                  <a:pt x="168401" y="74675"/>
                </a:lnTo>
                <a:lnTo>
                  <a:pt x="336803" y="37337"/>
                </a:lnTo>
                <a:lnTo>
                  <a:pt x="269494" y="37337"/>
                </a:lnTo>
                <a:lnTo>
                  <a:pt x="269494" y="0"/>
                </a:lnTo>
                <a:close/>
              </a:path>
            </a:pathLst>
          </a:custGeom>
          <a:solidFill>
            <a:srgbClr val="AFBB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53083" y="6525768"/>
            <a:ext cx="6266815" cy="852169"/>
          </a:xfrm>
          <a:custGeom>
            <a:avLst/>
            <a:gdLst/>
            <a:ahLst/>
            <a:cxnLst/>
            <a:rect l="l" t="t" r="r" b="b"/>
            <a:pathLst>
              <a:path w="6266815" h="852170">
                <a:moveTo>
                  <a:pt x="6181470" y="0"/>
                </a:moveTo>
                <a:lnTo>
                  <a:pt x="85191" y="0"/>
                </a:lnTo>
                <a:lnTo>
                  <a:pt x="52029" y="6689"/>
                </a:lnTo>
                <a:lnTo>
                  <a:pt x="24950" y="24939"/>
                </a:lnTo>
                <a:lnTo>
                  <a:pt x="6694" y="52024"/>
                </a:lnTo>
                <a:lnTo>
                  <a:pt x="0" y="85217"/>
                </a:lnTo>
                <a:lnTo>
                  <a:pt x="0" y="766699"/>
                </a:lnTo>
                <a:lnTo>
                  <a:pt x="6694" y="799891"/>
                </a:lnTo>
                <a:lnTo>
                  <a:pt x="24950" y="826976"/>
                </a:lnTo>
                <a:lnTo>
                  <a:pt x="52029" y="845226"/>
                </a:lnTo>
                <a:lnTo>
                  <a:pt x="85191" y="851916"/>
                </a:lnTo>
                <a:lnTo>
                  <a:pt x="6181470" y="851916"/>
                </a:lnTo>
                <a:lnTo>
                  <a:pt x="6214663" y="845226"/>
                </a:lnTo>
                <a:lnTo>
                  <a:pt x="6241748" y="826976"/>
                </a:lnTo>
                <a:lnTo>
                  <a:pt x="6259998" y="799891"/>
                </a:lnTo>
                <a:lnTo>
                  <a:pt x="6266688" y="766699"/>
                </a:lnTo>
                <a:lnTo>
                  <a:pt x="6266688" y="85217"/>
                </a:lnTo>
                <a:lnTo>
                  <a:pt x="6259998" y="52024"/>
                </a:lnTo>
                <a:lnTo>
                  <a:pt x="6241748" y="24939"/>
                </a:lnTo>
                <a:lnTo>
                  <a:pt x="6214663" y="6689"/>
                </a:lnTo>
                <a:lnTo>
                  <a:pt x="6181470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207414" y="6500236"/>
            <a:ext cx="5957570" cy="786765"/>
          </a:xfrm>
          <a:prstGeom prst="rect">
            <a:avLst/>
          </a:prstGeom>
        </p:spPr>
        <p:txBody>
          <a:bodyPr vert="horz" wrap="square" lIns="0" tIns="1416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15"/>
              </a:spcBef>
            </a:pPr>
            <a:r>
              <a:rPr sz="1800" b="1" dirty="0">
                <a:solidFill>
                  <a:srgbClr val="FFFFFF"/>
                </a:solidFill>
                <a:latin typeface="Noto Sans CJK HK"/>
                <a:cs typeface="Noto Sans CJK HK"/>
              </a:rPr>
              <a:t>承辦人</a:t>
            </a:r>
            <a:endParaRPr sz="1800">
              <a:latin typeface="Noto Sans CJK HK"/>
              <a:cs typeface="Noto Sans CJK HK"/>
            </a:endParaRPr>
          </a:p>
          <a:p>
            <a:pPr algn="ctr">
              <a:lnSpc>
                <a:spcPct val="100000"/>
              </a:lnSpc>
              <a:spcBef>
                <a:spcPts val="894"/>
              </a:spcBef>
            </a:pPr>
            <a:r>
              <a:rPr sz="1600" spc="-15" dirty="0">
                <a:solidFill>
                  <a:srgbClr val="FFFFFF"/>
                </a:solidFill>
                <a:latin typeface="UKIJ CJK"/>
                <a:cs typeface="UKIJ CJK"/>
              </a:rPr>
              <a:t>1.</a:t>
            </a:r>
            <a:r>
              <a:rPr sz="1600" spc="-5" dirty="0">
                <a:solidFill>
                  <a:srgbClr val="FFFFFF"/>
                </a:solidFill>
                <a:latin typeface="UKIJ CJK"/>
                <a:cs typeface="UKIJ CJK"/>
              </a:rPr>
              <a:t>「計畫經費與各子計畫審核」審核</a:t>
            </a:r>
            <a:r>
              <a:rPr sz="1600" spc="5" dirty="0">
                <a:solidFill>
                  <a:srgbClr val="FFFFFF"/>
                </a:solidFill>
                <a:latin typeface="UKIJ CJK"/>
                <a:cs typeface="UKIJ CJK"/>
              </a:rPr>
              <a:t>計</a:t>
            </a:r>
            <a:r>
              <a:rPr sz="1600" spc="-5" dirty="0">
                <a:solidFill>
                  <a:srgbClr val="FFFFFF"/>
                </a:solidFill>
                <a:latin typeface="UKIJ CJK"/>
                <a:cs typeface="UKIJ CJK"/>
              </a:rPr>
              <a:t>畫通</a:t>
            </a:r>
            <a:r>
              <a:rPr sz="1600" spc="5" dirty="0">
                <a:solidFill>
                  <a:srgbClr val="FFFFFF"/>
                </a:solidFill>
                <a:latin typeface="UKIJ CJK"/>
                <a:cs typeface="UKIJ CJK"/>
              </a:rPr>
              <a:t>過</a:t>
            </a:r>
            <a:r>
              <a:rPr sz="1600" spc="55" dirty="0">
                <a:solidFill>
                  <a:srgbClr val="FFFFFF"/>
                </a:solidFill>
                <a:latin typeface="UKIJ CJK"/>
                <a:cs typeface="UKIJ CJK"/>
              </a:rPr>
              <a:t>/</a:t>
            </a:r>
            <a:r>
              <a:rPr sz="1600" spc="5" dirty="0">
                <a:solidFill>
                  <a:srgbClr val="FFFFFF"/>
                </a:solidFill>
                <a:latin typeface="UKIJ CJK"/>
                <a:cs typeface="UKIJ CJK"/>
              </a:rPr>
              <a:t>不</a:t>
            </a:r>
            <a:r>
              <a:rPr sz="1600" spc="-5" dirty="0">
                <a:solidFill>
                  <a:srgbClr val="FFFFFF"/>
                </a:solidFill>
                <a:latin typeface="UKIJ CJK"/>
                <a:cs typeface="UKIJ CJK"/>
              </a:rPr>
              <a:t>通過</a:t>
            </a:r>
            <a:r>
              <a:rPr sz="1600" spc="5" dirty="0">
                <a:solidFill>
                  <a:srgbClr val="FFFFFF"/>
                </a:solidFill>
                <a:latin typeface="UKIJ CJK"/>
                <a:cs typeface="UKIJ CJK"/>
              </a:rPr>
              <a:t>（</a:t>
            </a:r>
            <a:r>
              <a:rPr sz="1600" spc="-5" dirty="0">
                <a:solidFill>
                  <a:srgbClr val="FFFFFF"/>
                </a:solidFill>
                <a:latin typeface="UKIJ CJK"/>
                <a:cs typeface="UKIJ CJK"/>
              </a:rPr>
              <a:t>說明</a:t>
            </a:r>
            <a:r>
              <a:rPr sz="1600" spc="5" dirty="0">
                <a:solidFill>
                  <a:srgbClr val="FFFFFF"/>
                </a:solidFill>
                <a:latin typeface="UKIJ CJK"/>
                <a:cs typeface="UKIJ CJK"/>
              </a:rPr>
              <a:t>原</a:t>
            </a:r>
            <a:r>
              <a:rPr sz="1600" spc="-5" dirty="0">
                <a:solidFill>
                  <a:srgbClr val="FFFFFF"/>
                </a:solidFill>
                <a:latin typeface="UKIJ CJK"/>
                <a:cs typeface="UKIJ CJK"/>
              </a:rPr>
              <a:t>因）</a:t>
            </a:r>
            <a:endParaRPr sz="1600">
              <a:latin typeface="UKIJ CJK"/>
              <a:cs typeface="UKIJ CJK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017264" y="7510271"/>
            <a:ext cx="337185" cy="108585"/>
          </a:xfrm>
          <a:custGeom>
            <a:avLst/>
            <a:gdLst/>
            <a:ahLst/>
            <a:cxnLst/>
            <a:rect l="l" t="t" r="r" b="b"/>
            <a:pathLst>
              <a:path w="337185" h="108584">
                <a:moveTo>
                  <a:pt x="269494" y="0"/>
                </a:moveTo>
                <a:lnTo>
                  <a:pt x="67310" y="0"/>
                </a:lnTo>
                <a:lnTo>
                  <a:pt x="67310" y="54101"/>
                </a:lnTo>
                <a:lnTo>
                  <a:pt x="0" y="54101"/>
                </a:lnTo>
                <a:lnTo>
                  <a:pt x="168401" y="108203"/>
                </a:lnTo>
                <a:lnTo>
                  <a:pt x="336803" y="54101"/>
                </a:lnTo>
                <a:lnTo>
                  <a:pt x="269494" y="54101"/>
                </a:lnTo>
                <a:lnTo>
                  <a:pt x="269494" y="0"/>
                </a:lnTo>
                <a:close/>
              </a:path>
            </a:pathLst>
          </a:custGeom>
          <a:solidFill>
            <a:srgbClr val="AFBB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15796" y="7751064"/>
            <a:ext cx="5539740" cy="2091055"/>
          </a:xfrm>
          <a:custGeom>
            <a:avLst/>
            <a:gdLst/>
            <a:ahLst/>
            <a:cxnLst/>
            <a:rect l="l" t="t" r="r" b="b"/>
            <a:pathLst>
              <a:path w="5539740" h="2091054">
                <a:moveTo>
                  <a:pt x="5330698" y="0"/>
                </a:moveTo>
                <a:lnTo>
                  <a:pt x="209041" y="0"/>
                </a:lnTo>
                <a:lnTo>
                  <a:pt x="161113" y="5521"/>
                </a:lnTo>
                <a:lnTo>
                  <a:pt x="117113" y="21248"/>
                </a:lnTo>
                <a:lnTo>
                  <a:pt x="78300" y="45926"/>
                </a:lnTo>
                <a:lnTo>
                  <a:pt x="45926" y="78300"/>
                </a:lnTo>
                <a:lnTo>
                  <a:pt x="21248" y="117113"/>
                </a:lnTo>
                <a:lnTo>
                  <a:pt x="5521" y="161113"/>
                </a:lnTo>
                <a:lnTo>
                  <a:pt x="0" y="209042"/>
                </a:lnTo>
                <a:lnTo>
                  <a:pt x="0" y="1881886"/>
                </a:lnTo>
                <a:lnTo>
                  <a:pt x="5521" y="1929814"/>
                </a:lnTo>
                <a:lnTo>
                  <a:pt x="21248" y="1973814"/>
                </a:lnTo>
                <a:lnTo>
                  <a:pt x="45926" y="2012627"/>
                </a:lnTo>
                <a:lnTo>
                  <a:pt x="78300" y="2045001"/>
                </a:lnTo>
                <a:lnTo>
                  <a:pt x="117113" y="2069679"/>
                </a:lnTo>
                <a:lnTo>
                  <a:pt x="161113" y="2085406"/>
                </a:lnTo>
                <a:lnTo>
                  <a:pt x="209041" y="2090928"/>
                </a:lnTo>
                <a:lnTo>
                  <a:pt x="5330698" y="2090928"/>
                </a:lnTo>
                <a:lnTo>
                  <a:pt x="5378626" y="2085406"/>
                </a:lnTo>
                <a:lnTo>
                  <a:pt x="5422626" y="2069679"/>
                </a:lnTo>
                <a:lnTo>
                  <a:pt x="5461439" y="2045001"/>
                </a:lnTo>
                <a:lnTo>
                  <a:pt x="5493813" y="2012627"/>
                </a:lnTo>
                <a:lnTo>
                  <a:pt x="5518491" y="1973814"/>
                </a:lnTo>
                <a:lnTo>
                  <a:pt x="5534218" y="1929814"/>
                </a:lnTo>
                <a:lnTo>
                  <a:pt x="5539739" y="1881886"/>
                </a:lnTo>
                <a:lnTo>
                  <a:pt x="5539739" y="209042"/>
                </a:lnTo>
                <a:lnTo>
                  <a:pt x="5534218" y="161113"/>
                </a:lnTo>
                <a:lnTo>
                  <a:pt x="5518491" y="117113"/>
                </a:lnTo>
                <a:lnTo>
                  <a:pt x="5493813" y="78300"/>
                </a:lnTo>
                <a:lnTo>
                  <a:pt x="5461439" y="45926"/>
                </a:lnTo>
                <a:lnTo>
                  <a:pt x="5422626" y="21248"/>
                </a:lnTo>
                <a:lnTo>
                  <a:pt x="5378626" y="5521"/>
                </a:lnTo>
                <a:lnTo>
                  <a:pt x="5330698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533905" y="7812151"/>
            <a:ext cx="5283200" cy="1954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590"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Noto Sans CJK HK"/>
                <a:cs typeface="Noto Sans CJK HK"/>
              </a:rPr>
              <a:t>計畫主持人</a:t>
            </a:r>
            <a:endParaRPr sz="1800">
              <a:latin typeface="Noto Sans CJK HK"/>
              <a:cs typeface="Noto Sans CJK HK"/>
            </a:endParaRPr>
          </a:p>
          <a:p>
            <a:pPr marL="33655">
              <a:lnSpc>
                <a:spcPct val="100000"/>
              </a:lnSpc>
              <a:spcBef>
                <a:spcPts val="1700"/>
              </a:spcBef>
            </a:pPr>
            <a:r>
              <a:rPr sz="1600" spc="-15" dirty="0">
                <a:solidFill>
                  <a:srgbClr val="FFFFFF"/>
                </a:solidFill>
                <a:latin typeface="UKIJ CJK"/>
                <a:cs typeface="UKIJ CJK"/>
              </a:rPr>
              <a:t>1.</a:t>
            </a:r>
            <a:r>
              <a:rPr sz="1600" spc="-5" dirty="0">
                <a:solidFill>
                  <a:srgbClr val="FFFFFF"/>
                </a:solidFill>
                <a:latin typeface="UKIJ CJK"/>
                <a:cs typeface="UKIJ CJK"/>
              </a:rPr>
              <a:t>「新南向學海築夢子計畫案清單」</a:t>
            </a:r>
            <a:r>
              <a:rPr sz="1600" spc="5" dirty="0">
                <a:solidFill>
                  <a:srgbClr val="FFFFFF"/>
                </a:solidFill>
                <a:latin typeface="UKIJ CJK"/>
                <a:cs typeface="UKIJ CJK"/>
              </a:rPr>
              <a:t>確</a:t>
            </a:r>
            <a:r>
              <a:rPr sz="1600" spc="-5" dirty="0">
                <a:solidFill>
                  <a:srgbClr val="FFFFFF"/>
                </a:solidFill>
                <a:latin typeface="UKIJ CJK"/>
                <a:cs typeface="UKIJ CJK"/>
              </a:rPr>
              <a:t>認計</a:t>
            </a:r>
            <a:r>
              <a:rPr sz="1600" spc="5" dirty="0">
                <a:solidFill>
                  <a:srgbClr val="FFFFFF"/>
                </a:solidFill>
                <a:latin typeface="UKIJ CJK"/>
                <a:cs typeface="UKIJ CJK"/>
              </a:rPr>
              <a:t>畫</a:t>
            </a:r>
            <a:r>
              <a:rPr sz="1600" spc="-5" dirty="0">
                <a:solidFill>
                  <a:srgbClr val="FFFFFF"/>
                </a:solidFill>
                <a:latin typeface="UKIJ CJK"/>
                <a:cs typeface="UKIJ CJK"/>
              </a:rPr>
              <a:t>是否</a:t>
            </a:r>
            <a:r>
              <a:rPr sz="1600" spc="5" dirty="0">
                <a:solidFill>
                  <a:srgbClr val="FFFFFF"/>
                </a:solidFill>
                <a:latin typeface="UKIJ CJK"/>
                <a:cs typeface="UKIJ CJK"/>
              </a:rPr>
              <a:t>通</a:t>
            </a:r>
            <a:r>
              <a:rPr sz="1600" spc="-5" dirty="0">
                <a:solidFill>
                  <a:srgbClr val="FFFFFF"/>
                </a:solidFill>
                <a:latin typeface="UKIJ CJK"/>
                <a:cs typeface="UKIJ CJK"/>
              </a:rPr>
              <a:t>過審核</a:t>
            </a:r>
            <a:endParaRPr sz="160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  <a:spcBef>
                <a:spcPts val="1535"/>
              </a:spcBef>
            </a:pPr>
            <a:r>
              <a:rPr sz="1600" spc="290" dirty="0">
                <a:solidFill>
                  <a:srgbClr val="FFFFFF"/>
                </a:solidFill>
                <a:latin typeface="UKIJ CJK"/>
                <a:cs typeface="UKIJ CJK"/>
              </a:rPr>
              <a:t>=&gt;</a:t>
            </a:r>
            <a:r>
              <a:rPr sz="1600" spc="-5" dirty="0">
                <a:solidFill>
                  <a:srgbClr val="FFFFFF"/>
                </a:solidFill>
                <a:latin typeface="UKIJ CJK"/>
                <a:cs typeface="UKIJ CJK"/>
              </a:rPr>
              <a:t>「通過學校送件審核」即完成</a:t>
            </a:r>
            <a:r>
              <a:rPr sz="1600" spc="5" dirty="0">
                <a:solidFill>
                  <a:srgbClr val="FFFFFF"/>
                </a:solidFill>
                <a:latin typeface="UKIJ CJK"/>
                <a:cs typeface="UKIJ CJK"/>
              </a:rPr>
              <a:t>計</a:t>
            </a:r>
            <a:r>
              <a:rPr sz="1600" spc="-5" dirty="0">
                <a:solidFill>
                  <a:srgbClr val="FFFFFF"/>
                </a:solidFill>
                <a:latin typeface="UKIJ CJK"/>
                <a:cs typeface="UKIJ CJK"/>
              </a:rPr>
              <a:t>畫書</a:t>
            </a:r>
            <a:endParaRPr sz="1600">
              <a:latin typeface="UKIJ CJK"/>
              <a:cs typeface="UKIJ CJK"/>
            </a:endParaRPr>
          </a:p>
          <a:p>
            <a:pPr marL="12700" marR="93345">
              <a:lnSpc>
                <a:spcPct val="130100"/>
              </a:lnSpc>
              <a:spcBef>
                <a:spcPts val="960"/>
              </a:spcBef>
            </a:pPr>
            <a:r>
              <a:rPr sz="1600" spc="290" dirty="0">
                <a:solidFill>
                  <a:srgbClr val="FFFFFF"/>
                </a:solidFill>
                <a:latin typeface="UKIJ CJK"/>
                <a:cs typeface="UKIJ CJK"/>
              </a:rPr>
              <a:t>=&gt;</a:t>
            </a:r>
            <a:r>
              <a:rPr sz="1600" spc="-5" dirty="0">
                <a:solidFill>
                  <a:srgbClr val="FFFFFF"/>
                </a:solidFill>
                <a:latin typeface="UKIJ CJK"/>
                <a:cs typeface="UKIJ CJK"/>
              </a:rPr>
              <a:t>「未過學校送件審核」請點入</a:t>
            </a:r>
            <a:r>
              <a:rPr sz="1600" spc="5" dirty="0">
                <a:solidFill>
                  <a:srgbClr val="FFFFFF"/>
                </a:solidFill>
                <a:latin typeface="UKIJ CJK"/>
                <a:cs typeface="UKIJ CJK"/>
              </a:rPr>
              <a:t>查</a:t>
            </a:r>
            <a:r>
              <a:rPr sz="1600" spc="-5" dirty="0">
                <a:solidFill>
                  <a:srgbClr val="FFFFFF"/>
                </a:solidFill>
                <a:latin typeface="UKIJ CJK"/>
                <a:cs typeface="UKIJ CJK"/>
              </a:rPr>
              <a:t>詢或</a:t>
            </a:r>
            <a:r>
              <a:rPr sz="1600" spc="5" dirty="0">
                <a:solidFill>
                  <a:srgbClr val="FFFFFF"/>
                </a:solidFill>
                <a:latin typeface="UKIJ CJK"/>
                <a:cs typeface="UKIJ CJK"/>
              </a:rPr>
              <a:t>聯</a:t>
            </a:r>
            <a:r>
              <a:rPr sz="1600" spc="-5" dirty="0">
                <a:solidFill>
                  <a:srgbClr val="FFFFFF"/>
                </a:solidFill>
                <a:latin typeface="UKIJ CJK"/>
                <a:cs typeface="UKIJ CJK"/>
              </a:rPr>
              <a:t>絡貴</a:t>
            </a:r>
            <a:r>
              <a:rPr sz="1600" spc="5" dirty="0">
                <a:solidFill>
                  <a:srgbClr val="FFFFFF"/>
                </a:solidFill>
                <a:latin typeface="UKIJ CJK"/>
                <a:cs typeface="UKIJ CJK"/>
              </a:rPr>
              <a:t>校</a:t>
            </a:r>
            <a:r>
              <a:rPr sz="1600" spc="-5" dirty="0">
                <a:solidFill>
                  <a:srgbClr val="FFFFFF"/>
                </a:solidFill>
                <a:latin typeface="UKIJ CJK"/>
                <a:cs typeface="UKIJ CJK"/>
              </a:rPr>
              <a:t>承辦</a:t>
            </a:r>
            <a:r>
              <a:rPr sz="1600" spc="5" dirty="0">
                <a:solidFill>
                  <a:srgbClr val="FFFFFF"/>
                </a:solidFill>
                <a:latin typeface="UKIJ CJK"/>
                <a:cs typeface="UKIJ CJK"/>
              </a:rPr>
              <a:t>人</a:t>
            </a:r>
            <a:r>
              <a:rPr sz="1600" spc="-5" dirty="0">
                <a:solidFill>
                  <a:srgbClr val="FFFFFF"/>
                </a:solidFill>
                <a:latin typeface="UKIJ CJK"/>
                <a:cs typeface="UKIJ CJK"/>
              </a:rPr>
              <a:t>了 解未通過原因後再行補件</a:t>
            </a:r>
            <a:endParaRPr sz="1600">
              <a:latin typeface="UKIJ CJK"/>
              <a:cs typeface="UKIJ CJK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017264" y="9951719"/>
            <a:ext cx="337185" cy="155575"/>
          </a:xfrm>
          <a:custGeom>
            <a:avLst/>
            <a:gdLst/>
            <a:ahLst/>
            <a:cxnLst/>
            <a:rect l="l" t="t" r="r" b="b"/>
            <a:pathLst>
              <a:path w="337185" h="155575">
                <a:moveTo>
                  <a:pt x="269494" y="0"/>
                </a:moveTo>
                <a:lnTo>
                  <a:pt x="67310" y="0"/>
                </a:lnTo>
                <a:lnTo>
                  <a:pt x="67310" y="77723"/>
                </a:lnTo>
                <a:lnTo>
                  <a:pt x="0" y="77723"/>
                </a:lnTo>
                <a:lnTo>
                  <a:pt x="168401" y="155447"/>
                </a:lnTo>
                <a:lnTo>
                  <a:pt x="336803" y="77723"/>
                </a:lnTo>
                <a:lnTo>
                  <a:pt x="269494" y="77723"/>
                </a:lnTo>
                <a:lnTo>
                  <a:pt x="269494" y="0"/>
                </a:lnTo>
                <a:close/>
              </a:path>
            </a:pathLst>
          </a:custGeom>
          <a:solidFill>
            <a:srgbClr val="AFBB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356360" y="10216895"/>
            <a:ext cx="5660390" cy="2308860"/>
          </a:xfrm>
          <a:custGeom>
            <a:avLst/>
            <a:gdLst/>
            <a:ahLst/>
            <a:cxnLst/>
            <a:rect l="l" t="t" r="r" b="b"/>
            <a:pathLst>
              <a:path w="5660390" h="2308859">
                <a:moveTo>
                  <a:pt x="5429249" y="0"/>
                </a:moveTo>
                <a:lnTo>
                  <a:pt x="230886" y="0"/>
                </a:lnTo>
                <a:lnTo>
                  <a:pt x="184356" y="4691"/>
                </a:lnTo>
                <a:lnTo>
                  <a:pt x="141017" y="18145"/>
                </a:lnTo>
                <a:lnTo>
                  <a:pt x="101798" y="39433"/>
                </a:lnTo>
                <a:lnTo>
                  <a:pt x="67627" y="67627"/>
                </a:lnTo>
                <a:lnTo>
                  <a:pt x="39433" y="101798"/>
                </a:lnTo>
                <a:lnTo>
                  <a:pt x="18145" y="141017"/>
                </a:lnTo>
                <a:lnTo>
                  <a:pt x="4691" y="184356"/>
                </a:lnTo>
                <a:lnTo>
                  <a:pt x="0" y="230885"/>
                </a:lnTo>
                <a:lnTo>
                  <a:pt x="0" y="2077973"/>
                </a:lnTo>
                <a:lnTo>
                  <a:pt x="4691" y="2124503"/>
                </a:lnTo>
                <a:lnTo>
                  <a:pt x="18145" y="2167842"/>
                </a:lnTo>
                <a:lnTo>
                  <a:pt x="39433" y="2207061"/>
                </a:lnTo>
                <a:lnTo>
                  <a:pt x="67627" y="2241232"/>
                </a:lnTo>
                <a:lnTo>
                  <a:pt x="101798" y="2269426"/>
                </a:lnTo>
                <a:lnTo>
                  <a:pt x="141017" y="2290714"/>
                </a:lnTo>
                <a:lnTo>
                  <a:pt x="184356" y="2304168"/>
                </a:lnTo>
                <a:lnTo>
                  <a:pt x="230886" y="2308860"/>
                </a:lnTo>
                <a:lnTo>
                  <a:pt x="5429249" y="2308860"/>
                </a:lnTo>
                <a:lnTo>
                  <a:pt x="5475779" y="2304168"/>
                </a:lnTo>
                <a:lnTo>
                  <a:pt x="5519118" y="2290714"/>
                </a:lnTo>
                <a:lnTo>
                  <a:pt x="5558337" y="2269426"/>
                </a:lnTo>
                <a:lnTo>
                  <a:pt x="5592508" y="2241232"/>
                </a:lnTo>
                <a:lnTo>
                  <a:pt x="5620702" y="2207061"/>
                </a:lnTo>
                <a:lnTo>
                  <a:pt x="5641990" y="2167842"/>
                </a:lnTo>
                <a:lnTo>
                  <a:pt x="5655444" y="2124503"/>
                </a:lnTo>
                <a:lnTo>
                  <a:pt x="5660136" y="2077973"/>
                </a:lnTo>
                <a:lnTo>
                  <a:pt x="5660136" y="230885"/>
                </a:lnTo>
                <a:lnTo>
                  <a:pt x="5655444" y="184356"/>
                </a:lnTo>
                <a:lnTo>
                  <a:pt x="5641990" y="141017"/>
                </a:lnTo>
                <a:lnTo>
                  <a:pt x="5620702" y="101798"/>
                </a:lnTo>
                <a:lnTo>
                  <a:pt x="5592508" y="67627"/>
                </a:lnTo>
                <a:lnTo>
                  <a:pt x="5558337" y="39433"/>
                </a:lnTo>
                <a:lnTo>
                  <a:pt x="5519118" y="18145"/>
                </a:lnTo>
                <a:lnTo>
                  <a:pt x="5475779" y="4691"/>
                </a:lnTo>
                <a:lnTo>
                  <a:pt x="5429249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479550" y="10274884"/>
            <a:ext cx="5575300" cy="2179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54305"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Noto Sans CJK HK"/>
                <a:cs typeface="Noto Sans CJK HK"/>
              </a:rPr>
              <a:t>承辦人</a:t>
            </a:r>
            <a:endParaRPr sz="1800">
              <a:latin typeface="Noto Sans CJK HK"/>
              <a:cs typeface="Noto Sans CJK HK"/>
            </a:endParaRPr>
          </a:p>
          <a:p>
            <a:pPr marL="12700" marR="5080">
              <a:lnSpc>
                <a:spcPct val="129000"/>
              </a:lnSpc>
              <a:spcBef>
                <a:spcPts val="1145"/>
              </a:spcBef>
              <a:buSzPct val="106666"/>
              <a:buAutoNum type="arabicPeriod"/>
              <a:tabLst>
                <a:tab pos="227965" algn="l"/>
              </a:tabLst>
            </a:pPr>
            <a:r>
              <a:rPr sz="1500" dirty="0">
                <a:solidFill>
                  <a:srgbClr val="FFFFFF"/>
                </a:solidFill>
                <a:latin typeface="UKIJ CJK"/>
                <a:cs typeface="UKIJ CJK"/>
              </a:rPr>
              <a:t>待補件子計畫重新送件後，及原通過之各子計畫「以校為單位」 統整為「一份計畫書」及「學校聲明書」，並用印</a:t>
            </a:r>
            <a:endParaRPr sz="1500">
              <a:latin typeface="UKIJ CJK"/>
              <a:cs typeface="UKIJ CJK"/>
            </a:endParaRPr>
          </a:p>
          <a:p>
            <a:pPr marL="12700" marR="256540">
              <a:lnSpc>
                <a:spcPct val="130000"/>
              </a:lnSpc>
              <a:spcBef>
                <a:spcPts val="900"/>
              </a:spcBef>
              <a:buSzPct val="93333"/>
              <a:buAutoNum type="arabicPeriod"/>
              <a:tabLst>
                <a:tab pos="167005" algn="l"/>
              </a:tabLst>
            </a:pPr>
            <a:r>
              <a:rPr sz="1500" dirty="0">
                <a:solidFill>
                  <a:srgbClr val="FFFFFF"/>
                </a:solidFill>
                <a:latin typeface="UKIJ CJK"/>
                <a:cs typeface="UKIJ CJK"/>
              </a:rPr>
              <a:t>掃描用印後計畫書封面及學校聲明書上傳至</a:t>
            </a:r>
            <a:r>
              <a:rPr sz="1500" spc="5" dirty="0">
                <a:solidFill>
                  <a:srgbClr val="FFFFFF"/>
                </a:solidFill>
                <a:latin typeface="UKIJ CJK"/>
                <a:cs typeface="UKIJ CJK"/>
              </a:rPr>
              <a:t>「</a:t>
            </a:r>
            <a:r>
              <a:rPr sz="1500" dirty="0">
                <a:solidFill>
                  <a:srgbClr val="FFFFFF"/>
                </a:solidFill>
                <a:latin typeface="UKIJ CJK"/>
                <a:cs typeface="UKIJ CJK"/>
              </a:rPr>
              <a:t>上傳計畫書封面 用印」及</a:t>
            </a:r>
            <a:r>
              <a:rPr sz="1500" spc="-5" dirty="0">
                <a:solidFill>
                  <a:srgbClr val="FFFFFF"/>
                </a:solidFill>
                <a:latin typeface="UKIJ CJK"/>
                <a:cs typeface="UKIJ CJK"/>
              </a:rPr>
              <a:t>「</a:t>
            </a:r>
            <a:r>
              <a:rPr sz="1500" dirty="0">
                <a:solidFill>
                  <a:srgbClr val="FFFFFF"/>
                </a:solidFill>
                <a:latin typeface="UKIJ CJK"/>
                <a:cs typeface="UKIJ CJK"/>
              </a:rPr>
              <a:t>上傳薦送學校聲明書」，並</a:t>
            </a:r>
            <a:r>
              <a:rPr sz="1500" b="1" dirty="0">
                <a:solidFill>
                  <a:srgbClr val="FFFFFF"/>
                </a:solidFill>
                <a:latin typeface="Noto Sans CJK HK"/>
                <a:cs typeface="Noto Sans CJK HK"/>
              </a:rPr>
              <a:t>填報中低收入戶學生</a:t>
            </a:r>
            <a:r>
              <a:rPr sz="1500" dirty="0">
                <a:solidFill>
                  <a:srgbClr val="FFFFFF"/>
                </a:solidFill>
                <a:latin typeface="UKIJ CJK"/>
                <a:cs typeface="UKIJ CJK"/>
              </a:rPr>
              <a:t>。</a:t>
            </a:r>
            <a:endParaRPr sz="1500">
              <a:latin typeface="UKIJ CJK"/>
              <a:cs typeface="UKIJ CJK"/>
            </a:endParaRPr>
          </a:p>
          <a:p>
            <a:pPr marL="166370" indent="-154305">
              <a:lnSpc>
                <a:spcPct val="100000"/>
              </a:lnSpc>
              <a:spcBef>
                <a:spcPts val="1440"/>
              </a:spcBef>
              <a:buSzPct val="93333"/>
              <a:buAutoNum type="arabicPeriod"/>
              <a:tabLst>
                <a:tab pos="167005" algn="l"/>
              </a:tabLst>
            </a:pPr>
            <a:r>
              <a:rPr sz="1500" dirty="0">
                <a:solidFill>
                  <a:srgbClr val="FFFFFF"/>
                </a:solidFill>
                <a:latin typeface="UKIJ CJK"/>
                <a:cs typeface="UKIJ CJK"/>
              </a:rPr>
              <a:t>以校為單位線上送件</a:t>
            </a:r>
            <a:endParaRPr sz="1500">
              <a:latin typeface="UKIJ CJK"/>
              <a:cs typeface="UKIJ CJK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016771" y="2014760"/>
            <a:ext cx="2532380" cy="1236980"/>
          </a:xfrm>
          <a:custGeom>
            <a:avLst/>
            <a:gdLst/>
            <a:ahLst/>
            <a:cxnLst/>
            <a:rect l="l" t="t" r="r" b="b"/>
            <a:pathLst>
              <a:path w="2532379" h="1236979">
                <a:moveTo>
                  <a:pt x="43666" y="1236566"/>
                </a:moveTo>
                <a:lnTo>
                  <a:pt x="416157" y="829277"/>
                </a:lnTo>
                <a:lnTo>
                  <a:pt x="360526" y="809161"/>
                </a:lnTo>
                <a:lnTo>
                  <a:pt x="308844" y="788091"/>
                </a:lnTo>
                <a:lnTo>
                  <a:pt x="261118" y="766135"/>
                </a:lnTo>
                <a:lnTo>
                  <a:pt x="217359" y="743366"/>
                </a:lnTo>
                <a:lnTo>
                  <a:pt x="177577" y="719852"/>
                </a:lnTo>
                <a:lnTo>
                  <a:pt x="141779" y="695664"/>
                </a:lnTo>
                <a:lnTo>
                  <a:pt x="109977" y="670872"/>
                </a:lnTo>
                <a:lnTo>
                  <a:pt x="58393" y="619760"/>
                </a:lnTo>
                <a:lnTo>
                  <a:pt x="22902" y="567076"/>
                </a:lnTo>
                <a:lnTo>
                  <a:pt x="3576" y="513385"/>
                </a:lnTo>
                <a:lnTo>
                  <a:pt x="0" y="486337"/>
                </a:lnTo>
                <a:lnTo>
                  <a:pt x="492" y="459248"/>
                </a:lnTo>
                <a:lnTo>
                  <a:pt x="13725" y="405227"/>
                </a:lnTo>
                <a:lnTo>
                  <a:pt x="43349" y="351885"/>
                </a:lnTo>
                <a:lnTo>
                  <a:pt x="89439" y="299785"/>
                </a:lnTo>
                <a:lnTo>
                  <a:pt x="118683" y="274376"/>
                </a:lnTo>
                <a:lnTo>
                  <a:pt x="152071" y="249489"/>
                </a:lnTo>
                <a:lnTo>
                  <a:pt x="189613" y="225193"/>
                </a:lnTo>
                <a:lnTo>
                  <a:pt x="231318" y="201559"/>
                </a:lnTo>
                <a:lnTo>
                  <a:pt x="277197" y="178657"/>
                </a:lnTo>
                <a:lnTo>
                  <a:pt x="327257" y="156558"/>
                </a:lnTo>
                <a:lnTo>
                  <a:pt x="366040" y="141146"/>
                </a:lnTo>
                <a:lnTo>
                  <a:pt x="406203" y="126524"/>
                </a:lnTo>
                <a:lnTo>
                  <a:pt x="447672" y="112694"/>
                </a:lnTo>
                <a:lnTo>
                  <a:pt x="490376" y="99657"/>
                </a:lnTo>
                <a:lnTo>
                  <a:pt x="534241" y="87414"/>
                </a:lnTo>
                <a:lnTo>
                  <a:pt x="579194" y="75966"/>
                </a:lnTo>
                <a:lnTo>
                  <a:pt x="625164" y="65315"/>
                </a:lnTo>
                <a:lnTo>
                  <a:pt x="672077" y="55463"/>
                </a:lnTo>
                <a:lnTo>
                  <a:pt x="719861" y="46410"/>
                </a:lnTo>
                <a:lnTo>
                  <a:pt x="768443" y="38158"/>
                </a:lnTo>
                <a:lnTo>
                  <a:pt x="817750" y="30709"/>
                </a:lnTo>
                <a:lnTo>
                  <a:pt x="867710" y="24063"/>
                </a:lnTo>
                <a:lnTo>
                  <a:pt x="918249" y="18223"/>
                </a:lnTo>
                <a:lnTo>
                  <a:pt x="969296" y="13189"/>
                </a:lnTo>
                <a:lnTo>
                  <a:pt x="1020777" y="8963"/>
                </a:lnTo>
                <a:lnTo>
                  <a:pt x="1072621" y="5547"/>
                </a:lnTo>
                <a:lnTo>
                  <a:pt x="1124753" y="2940"/>
                </a:lnTo>
                <a:lnTo>
                  <a:pt x="1177102" y="1146"/>
                </a:lnTo>
                <a:lnTo>
                  <a:pt x="1229594" y="166"/>
                </a:lnTo>
                <a:lnTo>
                  <a:pt x="1282158" y="0"/>
                </a:lnTo>
                <a:lnTo>
                  <a:pt x="1334720" y="650"/>
                </a:lnTo>
                <a:lnTo>
                  <a:pt x="1387208" y="2117"/>
                </a:lnTo>
                <a:lnTo>
                  <a:pt x="1439549" y="4403"/>
                </a:lnTo>
                <a:lnTo>
                  <a:pt x="1491670" y="7510"/>
                </a:lnTo>
                <a:lnTo>
                  <a:pt x="1543499" y="11438"/>
                </a:lnTo>
                <a:lnTo>
                  <a:pt x="1594962" y="16189"/>
                </a:lnTo>
                <a:lnTo>
                  <a:pt x="1645988" y="21765"/>
                </a:lnTo>
                <a:lnTo>
                  <a:pt x="1696504" y="28166"/>
                </a:lnTo>
                <a:lnTo>
                  <a:pt x="1746436" y="35394"/>
                </a:lnTo>
                <a:lnTo>
                  <a:pt x="1795712" y="43450"/>
                </a:lnTo>
                <a:lnTo>
                  <a:pt x="1844260" y="52337"/>
                </a:lnTo>
                <a:lnTo>
                  <a:pt x="1892007" y="62054"/>
                </a:lnTo>
                <a:lnTo>
                  <a:pt x="1938880" y="72604"/>
                </a:lnTo>
                <a:lnTo>
                  <a:pt x="1984806" y="83988"/>
                </a:lnTo>
                <a:lnTo>
                  <a:pt x="2029714" y="96207"/>
                </a:lnTo>
                <a:lnTo>
                  <a:pt x="2073529" y="109263"/>
                </a:lnTo>
                <a:lnTo>
                  <a:pt x="2116179" y="123157"/>
                </a:lnTo>
                <a:lnTo>
                  <a:pt x="2171810" y="143272"/>
                </a:lnTo>
                <a:lnTo>
                  <a:pt x="2223492" y="164343"/>
                </a:lnTo>
                <a:lnTo>
                  <a:pt x="2271218" y="186298"/>
                </a:lnTo>
                <a:lnTo>
                  <a:pt x="2314977" y="209068"/>
                </a:lnTo>
                <a:lnTo>
                  <a:pt x="2354760" y="232582"/>
                </a:lnTo>
                <a:lnTo>
                  <a:pt x="2390557" y="256770"/>
                </a:lnTo>
                <a:lnTo>
                  <a:pt x="2422359" y="281561"/>
                </a:lnTo>
                <a:lnTo>
                  <a:pt x="2473943" y="332674"/>
                </a:lnTo>
                <a:lnTo>
                  <a:pt x="2509434" y="385357"/>
                </a:lnTo>
                <a:lnTo>
                  <a:pt x="2528760" y="439049"/>
                </a:lnTo>
                <a:lnTo>
                  <a:pt x="2532337" y="466097"/>
                </a:lnTo>
                <a:lnTo>
                  <a:pt x="2531844" y="493186"/>
                </a:lnTo>
                <a:lnTo>
                  <a:pt x="2518611" y="547207"/>
                </a:lnTo>
                <a:lnTo>
                  <a:pt x="2488987" y="600548"/>
                </a:lnTo>
                <a:lnTo>
                  <a:pt x="2442897" y="652648"/>
                </a:lnTo>
                <a:lnTo>
                  <a:pt x="2413653" y="678057"/>
                </a:lnTo>
                <a:lnTo>
                  <a:pt x="2380265" y="702945"/>
                </a:lnTo>
                <a:lnTo>
                  <a:pt x="2342723" y="727241"/>
                </a:lnTo>
                <a:lnTo>
                  <a:pt x="2301018" y="750875"/>
                </a:lnTo>
                <a:lnTo>
                  <a:pt x="2255139" y="773776"/>
                </a:lnTo>
                <a:lnTo>
                  <a:pt x="2205079" y="795876"/>
                </a:lnTo>
                <a:lnTo>
                  <a:pt x="2167201" y="810934"/>
                </a:lnTo>
                <a:lnTo>
                  <a:pt x="2127882" y="825270"/>
                </a:lnTo>
                <a:lnTo>
                  <a:pt x="2087192" y="838878"/>
                </a:lnTo>
                <a:lnTo>
                  <a:pt x="2045202" y="851751"/>
                </a:lnTo>
                <a:lnTo>
                  <a:pt x="2001980" y="863882"/>
                </a:lnTo>
                <a:lnTo>
                  <a:pt x="1957599" y="875266"/>
                </a:lnTo>
                <a:lnTo>
                  <a:pt x="1912128" y="885895"/>
                </a:lnTo>
                <a:lnTo>
                  <a:pt x="1865637" y="895763"/>
                </a:lnTo>
                <a:lnTo>
                  <a:pt x="1818196" y="904863"/>
                </a:lnTo>
                <a:lnTo>
                  <a:pt x="1769876" y="913190"/>
                </a:lnTo>
                <a:lnTo>
                  <a:pt x="1720746" y="920735"/>
                </a:lnTo>
                <a:lnTo>
                  <a:pt x="1670878" y="927494"/>
                </a:lnTo>
                <a:lnTo>
                  <a:pt x="1620341" y="933459"/>
                </a:lnTo>
                <a:lnTo>
                  <a:pt x="1569206" y="938624"/>
                </a:lnTo>
                <a:lnTo>
                  <a:pt x="1517542" y="942982"/>
                </a:lnTo>
                <a:lnTo>
                  <a:pt x="1465421" y="946527"/>
                </a:lnTo>
                <a:lnTo>
                  <a:pt x="1412911" y="949252"/>
                </a:lnTo>
                <a:lnTo>
                  <a:pt x="1360084" y="951151"/>
                </a:lnTo>
                <a:lnTo>
                  <a:pt x="1307010" y="952216"/>
                </a:lnTo>
                <a:lnTo>
                  <a:pt x="1253758" y="952443"/>
                </a:lnTo>
                <a:lnTo>
                  <a:pt x="1200400" y="951824"/>
                </a:lnTo>
                <a:lnTo>
                  <a:pt x="1147005" y="950352"/>
                </a:lnTo>
                <a:lnTo>
                  <a:pt x="1093643" y="948022"/>
                </a:lnTo>
                <a:lnTo>
                  <a:pt x="1040385" y="944826"/>
                </a:lnTo>
                <a:lnTo>
                  <a:pt x="987301" y="940758"/>
                </a:lnTo>
                <a:lnTo>
                  <a:pt x="934462" y="935811"/>
                </a:lnTo>
                <a:lnTo>
                  <a:pt x="881937" y="929980"/>
                </a:lnTo>
                <a:lnTo>
                  <a:pt x="829796" y="923257"/>
                </a:lnTo>
                <a:lnTo>
                  <a:pt x="43666" y="1236566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7468869" y="2254123"/>
            <a:ext cx="163068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9400" marR="5080" indent="-266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Droid Sans Fallback"/>
                <a:cs typeface="Droid Sans Fallback"/>
              </a:rPr>
              <a:t>若已有帳號則可省略 直接下一步驟</a:t>
            </a:r>
            <a:endParaRPr sz="1400">
              <a:latin typeface="Droid Sans Fallback"/>
              <a:cs typeface="Droid Sans Fallback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7010083" y="3953073"/>
            <a:ext cx="2545715" cy="970280"/>
            <a:chOff x="7010083" y="3953073"/>
            <a:chExt cx="2545715" cy="970280"/>
          </a:xfrm>
        </p:grpSpPr>
        <p:sp>
          <p:nvSpPr>
            <p:cNvPr id="23" name="object 23"/>
            <p:cNvSpPr/>
            <p:nvPr/>
          </p:nvSpPr>
          <p:spPr>
            <a:xfrm>
              <a:off x="7016433" y="3959423"/>
              <a:ext cx="2533015" cy="957580"/>
            </a:xfrm>
            <a:custGeom>
              <a:avLst/>
              <a:gdLst/>
              <a:ahLst/>
              <a:cxnLst/>
              <a:rect l="l" t="t" r="r" b="b"/>
              <a:pathLst>
                <a:path w="2533015" h="957579">
                  <a:moveTo>
                    <a:pt x="1288202" y="0"/>
                  </a:moveTo>
                  <a:lnTo>
                    <a:pt x="1235611" y="61"/>
                  </a:lnTo>
                  <a:lnTo>
                    <a:pt x="1183030" y="940"/>
                  </a:lnTo>
                  <a:lnTo>
                    <a:pt x="1130532" y="2639"/>
                  </a:lnTo>
                  <a:lnTo>
                    <a:pt x="1078188" y="5160"/>
                  </a:lnTo>
                  <a:lnTo>
                    <a:pt x="1026071" y="8505"/>
                  </a:lnTo>
                  <a:lnTo>
                    <a:pt x="974255" y="12677"/>
                  </a:lnTo>
                  <a:lnTo>
                    <a:pt x="922811" y="17677"/>
                  </a:lnTo>
                  <a:lnTo>
                    <a:pt x="871811" y="23508"/>
                  </a:lnTo>
                  <a:lnTo>
                    <a:pt x="821330" y="30172"/>
                  </a:lnTo>
                  <a:lnTo>
                    <a:pt x="771438" y="37670"/>
                  </a:lnTo>
                  <a:lnTo>
                    <a:pt x="722209" y="46006"/>
                  </a:lnTo>
                  <a:lnTo>
                    <a:pt x="673716" y="55181"/>
                  </a:lnTo>
                  <a:lnTo>
                    <a:pt x="626030" y="65197"/>
                  </a:lnTo>
                  <a:lnTo>
                    <a:pt x="579225" y="76057"/>
                  </a:lnTo>
                  <a:lnTo>
                    <a:pt x="533372" y="87763"/>
                  </a:lnTo>
                  <a:lnTo>
                    <a:pt x="488545" y="100316"/>
                  </a:lnTo>
                  <a:lnTo>
                    <a:pt x="444816" y="113720"/>
                  </a:lnTo>
                  <a:lnTo>
                    <a:pt x="387607" y="133208"/>
                  </a:lnTo>
                  <a:lnTo>
                    <a:pt x="334270" y="153696"/>
                  </a:lnTo>
                  <a:lnTo>
                    <a:pt x="284820" y="175112"/>
                  </a:lnTo>
                  <a:lnTo>
                    <a:pt x="239272" y="197387"/>
                  </a:lnTo>
                  <a:lnTo>
                    <a:pt x="197640" y="220450"/>
                  </a:lnTo>
                  <a:lnTo>
                    <a:pt x="159940" y="244231"/>
                  </a:lnTo>
                  <a:lnTo>
                    <a:pt x="126185" y="268661"/>
                  </a:lnTo>
                  <a:lnTo>
                    <a:pt x="96392" y="293668"/>
                  </a:lnTo>
                  <a:lnTo>
                    <a:pt x="48749" y="345134"/>
                  </a:lnTo>
                  <a:lnTo>
                    <a:pt x="17128" y="398069"/>
                  </a:lnTo>
                  <a:lnTo>
                    <a:pt x="1649" y="451910"/>
                  </a:lnTo>
                  <a:lnTo>
                    <a:pt x="0" y="478995"/>
                  </a:lnTo>
                  <a:lnTo>
                    <a:pt x="2430" y="506095"/>
                  </a:lnTo>
                  <a:lnTo>
                    <a:pt x="19591" y="560064"/>
                  </a:lnTo>
                  <a:lnTo>
                    <a:pt x="53251" y="613253"/>
                  </a:lnTo>
                  <a:lnTo>
                    <a:pt x="103528" y="665101"/>
                  </a:lnTo>
                  <a:lnTo>
                    <a:pt x="134935" y="690347"/>
                  </a:lnTo>
                  <a:lnTo>
                    <a:pt x="170542" y="715047"/>
                  </a:lnTo>
                  <a:lnTo>
                    <a:pt x="210362" y="739131"/>
                  </a:lnTo>
                  <a:lnTo>
                    <a:pt x="254410" y="762528"/>
                  </a:lnTo>
                  <a:lnTo>
                    <a:pt x="302703" y="785169"/>
                  </a:lnTo>
                  <a:lnTo>
                    <a:pt x="247204" y="957127"/>
                  </a:lnTo>
                  <a:lnTo>
                    <a:pt x="680782" y="898453"/>
                  </a:lnTo>
                  <a:lnTo>
                    <a:pt x="730189" y="907639"/>
                  </a:lnTo>
                  <a:lnTo>
                    <a:pt x="780282" y="915960"/>
                  </a:lnTo>
                  <a:lnTo>
                    <a:pt x="830990" y="923418"/>
                  </a:lnTo>
                  <a:lnTo>
                    <a:pt x="882241" y="930016"/>
                  </a:lnTo>
                  <a:lnTo>
                    <a:pt x="933962" y="935758"/>
                  </a:lnTo>
                  <a:lnTo>
                    <a:pt x="986082" y="940646"/>
                  </a:lnTo>
                  <a:lnTo>
                    <a:pt x="1038529" y="944685"/>
                  </a:lnTo>
                  <a:lnTo>
                    <a:pt x="1091231" y="947876"/>
                  </a:lnTo>
                  <a:lnTo>
                    <a:pt x="1144116" y="950224"/>
                  </a:lnTo>
                  <a:lnTo>
                    <a:pt x="1197113" y="951730"/>
                  </a:lnTo>
                  <a:lnTo>
                    <a:pt x="1250149" y="952399"/>
                  </a:lnTo>
                  <a:lnTo>
                    <a:pt x="1303154" y="952234"/>
                  </a:lnTo>
                  <a:lnTo>
                    <a:pt x="1356053" y="951237"/>
                  </a:lnTo>
                  <a:lnTo>
                    <a:pt x="1408777" y="949412"/>
                  </a:lnTo>
                  <a:lnTo>
                    <a:pt x="1461254" y="946761"/>
                  </a:lnTo>
                  <a:lnTo>
                    <a:pt x="1513410" y="943289"/>
                  </a:lnTo>
                  <a:lnTo>
                    <a:pt x="1565175" y="938997"/>
                  </a:lnTo>
                  <a:lnTo>
                    <a:pt x="1616476" y="933890"/>
                  </a:lnTo>
                  <a:lnTo>
                    <a:pt x="1667243" y="927970"/>
                  </a:lnTo>
                  <a:lnTo>
                    <a:pt x="1717402" y="921241"/>
                  </a:lnTo>
                  <a:lnTo>
                    <a:pt x="1766882" y="913705"/>
                  </a:lnTo>
                  <a:lnTo>
                    <a:pt x="1815611" y="905366"/>
                  </a:lnTo>
                  <a:lnTo>
                    <a:pt x="1863518" y="896226"/>
                  </a:lnTo>
                  <a:lnTo>
                    <a:pt x="1910530" y="886290"/>
                  </a:lnTo>
                  <a:lnTo>
                    <a:pt x="1956575" y="875559"/>
                  </a:lnTo>
                  <a:lnTo>
                    <a:pt x="2001583" y="864038"/>
                  </a:lnTo>
                  <a:lnTo>
                    <a:pt x="2045480" y="851729"/>
                  </a:lnTo>
                  <a:lnTo>
                    <a:pt x="2088196" y="838636"/>
                  </a:lnTo>
                  <a:lnTo>
                    <a:pt x="2145404" y="819148"/>
                  </a:lnTo>
                  <a:lnTo>
                    <a:pt x="2198741" y="798660"/>
                  </a:lnTo>
                  <a:lnTo>
                    <a:pt x="2248191" y="777244"/>
                  </a:lnTo>
                  <a:lnTo>
                    <a:pt x="2293739" y="754969"/>
                  </a:lnTo>
                  <a:lnTo>
                    <a:pt x="2335371" y="731906"/>
                  </a:lnTo>
                  <a:lnTo>
                    <a:pt x="2373072" y="708124"/>
                  </a:lnTo>
                  <a:lnTo>
                    <a:pt x="2406826" y="683695"/>
                  </a:lnTo>
                  <a:lnTo>
                    <a:pt x="2436619" y="658688"/>
                  </a:lnTo>
                  <a:lnTo>
                    <a:pt x="2484263" y="607222"/>
                  </a:lnTo>
                  <a:lnTo>
                    <a:pt x="2515884" y="554287"/>
                  </a:lnTo>
                  <a:lnTo>
                    <a:pt x="2531363" y="500446"/>
                  </a:lnTo>
                  <a:lnTo>
                    <a:pt x="2533012" y="473361"/>
                  </a:lnTo>
                  <a:lnTo>
                    <a:pt x="2530581" y="446260"/>
                  </a:lnTo>
                  <a:lnTo>
                    <a:pt x="2513420" y="392292"/>
                  </a:lnTo>
                  <a:lnTo>
                    <a:pt x="2479760" y="339103"/>
                  </a:lnTo>
                  <a:lnTo>
                    <a:pt x="2429483" y="287254"/>
                  </a:lnTo>
                  <a:lnTo>
                    <a:pt x="2398076" y="262009"/>
                  </a:lnTo>
                  <a:lnTo>
                    <a:pt x="2362470" y="237309"/>
                  </a:lnTo>
                  <a:lnTo>
                    <a:pt x="2322650" y="213225"/>
                  </a:lnTo>
                  <a:lnTo>
                    <a:pt x="2278601" y="189828"/>
                  </a:lnTo>
                  <a:lnTo>
                    <a:pt x="2230309" y="167187"/>
                  </a:lnTo>
                  <a:lnTo>
                    <a:pt x="2192761" y="151345"/>
                  </a:lnTo>
                  <a:lnTo>
                    <a:pt x="2153772" y="136278"/>
                  </a:lnTo>
                  <a:lnTo>
                    <a:pt x="2113415" y="121988"/>
                  </a:lnTo>
                  <a:lnTo>
                    <a:pt x="2071761" y="108476"/>
                  </a:lnTo>
                  <a:lnTo>
                    <a:pt x="2028883" y="95746"/>
                  </a:lnTo>
                  <a:lnTo>
                    <a:pt x="1984854" y="83799"/>
                  </a:lnTo>
                  <a:lnTo>
                    <a:pt x="1939746" y="72638"/>
                  </a:lnTo>
                  <a:lnTo>
                    <a:pt x="1893632" y="62265"/>
                  </a:lnTo>
                  <a:lnTo>
                    <a:pt x="1846585" y="52681"/>
                  </a:lnTo>
                  <a:lnTo>
                    <a:pt x="1798677" y="43889"/>
                  </a:lnTo>
                  <a:lnTo>
                    <a:pt x="1749980" y="35891"/>
                  </a:lnTo>
                  <a:lnTo>
                    <a:pt x="1700567" y="28689"/>
                  </a:lnTo>
                  <a:lnTo>
                    <a:pt x="1650511" y="22286"/>
                  </a:lnTo>
                  <a:lnTo>
                    <a:pt x="1599885" y="16684"/>
                  </a:lnTo>
                  <a:lnTo>
                    <a:pt x="1548760" y="11884"/>
                  </a:lnTo>
                  <a:lnTo>
                    <a:pt x="1497209" y="7888"/>
                  </a:lnTo>
                  <a:lnTo>
                    <a:pt x="1445306" y="4700"/>
                  </a:lnTo>
                  <a:lnTo>
                    <a:pt x="1393121" y="2321"/>
                  </a:lnTo>
                  <a:lnTo>
                    <a:pt x="1340729" y="754"/>
                  </a:lnTo>
                  <a:lnTo>
                    <a:pt x="128820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016433" y="3959423"/>
              <a:ext cx="2533015" cy="957580"/>
            </a:xfrm>
            <a:custGeom>
              <a:avLst/>
              <a:gdLst/>
              <a:ahLst/>
              <a:cxnLst/>
              <a:rect l="l" t="t" r="r" b="b"/>
              <a:pathLst>
                <a:path w="2533015" h="957579">
                  <a:moveTo>
                    <a:pt x="247204" y="957127"/>
                  </a:moveTo>
                  <a:lnTo>
                    <a:pt x="302703" y="785169"/>
                  </a:lnTo>
                  <a:lnTo>
                    <a:pt x="254410" y="762528"/>
                  </a:lnTo>
                  <a:lnTo>
                    <a:pt x="210362" y="739131"/>
                  </a:lnTo>
                  <a:lnTo>
                    <a:pt x="170542" y="715047"/>
                  </a:lnTo>
                  <a:lnTo>
                    <a:pt x="134935" y="690347"/>
                  </a:lnTo>
                  <a:lnTo>
                    <a:pt x="103528" y="665101"/>
                  </a:lnTo>
                  <a:lnTo>
                    <a:pt x="53251" y="613253"/>
                  </a:lnTo>
                  <a:lnTo>
                    <a:pt x="19591" y="560064"/>
                  </a:lnTo>
                  <a:lnTo>
                    <a:pt x="2430" y="506095"/>
                  </a:lnTo>
                  <a:lnTo>
                    <a:pt x="0" y="478995"/>
                  </a:lnTo>
                  <a:lnTo>
                    <a:pt x="1649" y="451910"/>
                  </a:lnTo>
                  <a:lnTo>
                    <a:pt x="17128" y="398069"/>
                  </a:lnTo>
                  <a:lnTo>
                    <a:pt x="48749" y="345134"/>
                  </a:lnTo>
                  <a:lnTo>
                    <a:pt x="96392" y="293668"/>
                  </a:lnTo>
                  <a:lnTo>
                    <a:pt x="126185" y="268661"/>
                  </a:lnTo>
                  <a:lnTo>
                    <a:pt x="159940" y="244231"/>
                  </a:lnTo>
                  <a:lnTo>
                    <a:pt x="197640" y="220450"/>
                  </a:lnTo>
                  <a:lnTo>
                    <a:pt x="239272" y="197387"/>
                  </a:lnTo>
                  <a:lnTo>
                    <a:pt x="284820" y="175112"/>
                  </a:lnTo>
                  <a:lnTo>
                    <a:pt x="334270" y="153696"/>
                  </a:lnTo>
                  <a:lnTo>
                    <a:pt x="387607" y="133208"/>
                  </a:lnTo>
                  <a:lnTo>
                    <a:pt x="444816" y="113720"/>
                  </a:lnTo>
                  <a:lnTo>
                    <a:pt x="488545" y="100316"/>
                  </a:lnTo>
                  <a:lnTo>
                    <a:pt x="533372" y="87763"/>
                  </a:lnTo>
                  <a:lnTo>
                    <a:pt x="579225" y="76057"/>
                  </a:lnTo>
                  <a:lnTo>
                    <a:pt x="626030" y="65197"/>
                  </a:lnTo>
                  <a:lnTo>
                    <a:pt x="673716" y="55181"/>
                  </a:lnTo>
                  <a:lnTo>
                    <a:pt x="722209" y="46006"/>
                  </a:lnTo>
                  <a:lnTo>
                    <a:pt x="771438" y="37670"/>
                  </a:lnTo>
                  <a:lnTo>
                    <a:pt x="821330" y="30172"/>
                  </a:lnTo>
                  <a:lnTo>
                    <a:pt x="871811" y="23508"/>
                  </a:lnTo>
                  <a:lnTo>
                    <a:pt x="922811" y="17677"/>
                  </a:lnTo>
                  <a:lnTo>
                    <a:pt x="974255" y="12677"/>
                  </a:lnTo>
                  <a:lnTo>
                    <a:pt x="1026071" y="8505"/>
                  </a:lnTo>
                  <a:lnTo>
                    <a:pt x="1078188" y="5160"/>
                  </a:lnTo>
                  <a:lnTo>
                    <a:pt x="1130532" y="2639"/>
                  </a:lnTo>
                  <a:lnTo>
                    <a:pt x="1183030" y="940"/>
                  </a:lnTo>
                  <a:lnTo>
                    <a:pt x="1235611" y="61"/>
                  </a:lnTo>
                  <a:lnTo>
                    <a:pt x="1288202" y="0"/>
                  </a:lnTo>
                  <a:lnTo>
                    <a:pt x="1340729" y="754"/>
                  </a:lnTo>
                  <a:lnTo>
                    <a:pt x="1393121" y="2321"/>
                  </a:lnTo>
                  <a:lnTo>
                    <a:pt x="1445306" y="4700"/>
                  </a:lnTo>
                  <a:lnTo>
                    <a:pt x="1497209" y="7888"/>
                  </a:lnTo>
                  <a:lnTo>
                    <a:pt x="1548760" y="11884"/>
                  </a:lnTo>
                  <a:lnTo>
                    <a:pt x="1599885" y="16684"/>
                  </a:lnTo>
                  <a:lnTo>
                    <a:pt x="1650511" y="22286"/>
                  </a:lnTo>
                  <a:lnTo>
                    <a:pt x="1700567" y="28689"/>
                  </a:lnTo>
                  <a:lnTo>
                    <a:pt x="1749980" y="35891"/>
                  </a:lnTo>
                  <a:lnTo>
                    <a:pt x="1798677" y="43889"/>
                  </a:lnTo>
                  <a:lnTo>
                    <a:pt x="1846585" y="52681"/>
                  </a:lnTo>
                  <a:lnTo>
                    <a:pt x="1893632" y="62265"/>
                  </a:lnTo>
                  <a:lnTo>
                    <a:pt x="1939746" y="72638"/>
                  </a:lnTo>
                  <a:lnTo>
                    <a:pt x="1984854" y="83799"/>
                  </a:lnTo>
                  <a:lnTo>
                    <a:pt x="2028883" y="95746"/>
                  </a:lnTo>
                  <a:lnTo>
                    <a:pt x="2071761" y="108476"/>
                  </a:lnTo>
                  <a:lnTo>
                    <a:pt x="2113415" y="121988"/>
                  </a:lnTo>
                  <a:lnTo>
                    <a:pt x="2153772" y="136278"/>
                  </a:lnTo>
                  <a:lnTo>
                    <a:pt x="2192761" y="151345"/>
                  </a:lnTo>
                  <a:lnTo>
                    <a:pt x="2230309" y="167187"/>
                  </a:lnTo>
                  <a:lnTo>
                    <a:pt x="2278601" y="189828"/>
                  </a:lnTo>
                  <a:lnTo>
                    <a:pt x="2322650" y="213225"/>
                  </a:lnTo>
                  <a:lnTo>
                    <a:pt x="2362470" y="237309"/>
                  </a:lnTo>
                  <a:lnTo>
                    <a:pt x="2398076" y="262009"/>
                  </a:lnTo>
                  <a:lnTo>
                    <a:pt x="2429483" y="287254"/>
                  </a:lnTo>
                  <a:lnTo>
                    <a:pt x="2479760" y="339103"/>
                  </a:lnTo>
                  <a:lnTo>
                    <a:pt x="2513420" y="392292"/>
                  </a:lnTo>
                  <a:lnTo>
                    <a:pt x="2530581" y="446260"/>
                  </a:lnTo>
                  <a:lnTo>
                    <a:pt x="2533012" y="473361"/>
                  </a:lnTo>
                  <a:lnTo>
                    <a:pt x="2531363" y="500446"/>
                  </a:lnTo>
                  <a:lnTo>
                    <a:pt x="2515884" y="554287"/>
                  </a:lnTo>
                  <a:lnTo>
                    <a:pt x="2484263" y="607222"/>
                  </a:lnTo>
                  <a:lnTo>
                    <a:pt x="2436619" y="658688"/>
                  </a:lnTo>
                  <a:lnTo>
                    <a:pt x="2406826" y="683695"/>
                  </a:lnTo>
                  <a:lnTo>
                    <a:pt x="2373072" y="708124"/>
                  </a:lnTo>
                  <a:lnTo>
                    <a:pt x="2335371" y="731906"/>
                  </a:lnTo>
                  <a:lnTo>
                    <a:pt x="2293739" y="754969"/>
                  </a:lnTo>
                  <a:lnTo>
                    <a:pt x="2248191" y="777244"/>
                  </a:lnTo>
                  <a:lnTo>
                    <a:pt x="2198741" y="798660"/>
                  </a:lnTo>
                  <a:lnTo>
                    <a:pt x="2145404" y="819148"/>
                  </a:lnTo>
                  <a:lnTo>
                    <a:pt x="2088196" y="838636"/>
                  </a:lnTo>
                  <a:lnTo>
                    <a:pt x="2045480" y="851729"/>
                  </a:lnTo>
                  <a:lnTo>
                    <a:pt x="2001583" y="864038"/>
                  </a:lnTo>
                  <a:lnTo>
                    <a:pt x="1956575" y="875559"/>
                  </a:lnTo>
                  <a:lnTo>
                    <a:pt x="1910530" y="886290"/>
                  </a:lnTo>
                  <a:lnTo>
                    <a:pt x="1863518" y="896226"/>
                  </a:lnTo>
                  <a:lnTo>
                    <a:pt x="1815611" y="905366"/>
                  </a:lnTo>
                  <a:lnTo>
                    <a:pt x="1766882" y="913705"/>
                  </a:lnTo>
                  <a:lnTo>
                    <a:pt x="1717402" y="921241"/>
                  </a:lnTo>
                  <a:lnTo>
                    <a:pt x="1667243" y="927970"/>
                  </a:lnTo>
                  <a:lnTo>
                    <a:pt x="1616476" y="933890"/>
                  </a:lnTo>
                  <a:lnTo>
                    <a:pt x="1565175" y="938997"/>
                  </a:lnTo>
                  <a:lnTo>
                    <a:pt x="1513410" y="943289"/>
                  </a:lnTo>
                  <a:lnTo>
                    <a:pt x="1461254" y="946761"/>
                  </a:lnTo>
                  <a:lnTo>
                    <a:pt x="1408777" y="949412"/>
                  </a:lnTo>
                  <a:lnTo>
                    <a:pt x="1356053" y="951237"/>
                  </a:lnTo>
                  <a:lnTo>
                    <a:pt x="1303154" y="952234"/>
                  </a:lnTo>
                  <a:lnTo>
                    <a:pt x="1250149" y="952399"/>
                  </a:lnTo>
                  <a:lnTo>
                    <a:pt x="1197113" y="951730"/>
                  </a:lnTo>
                  <a:lnTo>
                    <a:pt x="1144116" y="950224"/>
                  </a:lnTo>
                  <a:lnTo>
                    <a:pt x="1091231" y="947876"/>
                  </a:lnTo>
                  <a:lnTo>
                    <a:pt x="1038529" y="944685"/>
                  </a:lnTo>
                  <a:lnTo>
                    <a:pt x="986082" y="940646"/>
                  </a:lnTo>
                  <a:lnTo>
                    <a:pt x="933962" y="935758"/>
                  </a:lnTo>
                  <a:lnTo>
                    <a:pt x="882241" y="930016"/>
                  </a:lnTo>
                  <a:lnTo>
                    <a:pt x="830990" y="923418"/>
                  </a:lnTo>
                  <a:lnTo>
                    <a:pt x="780282" y="915960"/>
                  </a:lnTo>
                  <a:lnTo>
                    <a:pt x="730189" y="907639"/>
                  </a:lnTo>
                  <a:lnTo>
                    <a:pt x="680782" y="898453"/>
                  </a:lnTo>
                  <a:lnTo>
                    <a:pt x="247204" y="957127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7468869" y="4203319"/>
            <a:ext cx="1631314" cy="45021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5080">
              <a:lnSpc>
                <a:spcPts val="1660"/>
              </a:lnSpc>
              <a:spcBef>
                <a:spcPts val="175"/>
              </a:spcBef>
            </a:pPr>
            <a:r>
              <a:rPr sz="1400" b="1" spc="10" dirty="0">
                <a:latin typeface="Noto Sans CJK HK"/>
                <a:cs typeface="Noto Sans CJK HK"/>
              </a:rPr>
              <a:t>機構</a:t>
            </a:r>
            <a:r>
              <a:rPr sz="1400" b="1" dirty="0">
                <a:latin typeface="Noto Sans CJK HK"/>
                <a:cs typeface="Noto Sans CJK HK"/>
              </a:rPr>
              <a:t>同意</a:t>
            </a:r>
            <a:r>
              <a:rPr sz="1400" b="1" spc="-15" dirty="0">
                <a:latin typeface="Noto Sans CJK HK"/>
                <a:cs typeface="Noto Sans CJK HK"/>
              </a:rPr>
              <a:t>書</a:t>
            </a:r>
            <a:r>
              <a:rPr sz="1400" dirty="0">
                <a:latin typeface="Droid Sans Fallback"/>
                <a:cs typeface="Droid Sans Fallback"/>
              </a:rPr>
              <a:t>務必</a:t>
            </a:r>
            <a:r>
              <a:rPr sz="1400" spc="-10" dirty="0">
                <a:latin typeface="Droid Sans Fallback"/>
                <a:cs typeface="Droid Sans Fallback"/>
              </a:rPr>
              <a:t>確</a:t>
            </a:r>
            <a:r>
              <a:rPr sz="1400" dirty="0">
                <a:latin typeface="Droid Sans Fallback"/>
                <a:cs typeface="Droid Sans Fallback"/>
              </a:rPr>
              <a:t>實 符合要點要求及上傳</a:t>
            </a:r>
            <a:endParaRPr sz="1400">
              <a:latin typeface="Droid Sans Fallback"/>
              <a:cs typeface="Droid Sans Fallback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059105" y="5058090"/>
            <a:ext cx="2534920" cy="952500"/>
          </a:xfrm>
          <a:custGeom>
            <a:avLst/>
            <a:gdLst/>
            <a:ahLst/>
            <a:cxnLst/>
            <a:rect l="l" t="t" r="r" b="b"/>
            <a:pathLst>
              <a:path w="2534920" h="952500">
                <a:moveTo>
                  <a:pt x="120331" y="893764"/>
                </a:moveTo>
                <a:lnTo>
                  <a:pt x="205548" y="736284"/>
                </a:lnTo>
                <a:lnTo>
                  <a:pt x="165349" y="711506"/>
                </a:lnTo>
                <a:lnTo>
                  <a:pt x="129618" y="686181"/>
                </a:lnTo>
                <a:lnTo>
                  <a:pt x="98318" y="660380"/>
                </a:lnTo>
                <a:lnTo>
                  <a:pt x="48851" y="607623"/>
                </a:lnTo>
                <a:lnTo>
                  <a:pt x="16640" y="553786"/>
                </a:lnTo>
                <a:lnTo>
                  <a:pt x="1374" y="499420"/>
                </a:lnTo>
                <a:lnTo>
                  <a:pt x="0" y="472211"/>
                </a:lnTo>
                <a:lnTo>
                  <a:pt x="2745" y="445076"/>
                </a:lnTo>
                <a:lnTo>
                  <a:pt x="20443" y="391306"/>
                </a:lnTo>
                <a:lnTo>
                  <a:pt x="54159" y="338660"/>
                </a:lnTo>
                <a:lnTo>
                  <a:pt x="103583" y="287691"/>
                </a:lnTo>
                <a:lnTo>
                  <a:pt x="134089" y="263007"/>
                </a:lnTo>
                <a:lnTo>
                  <a:pt x="168406" y="238949"/>
                </a:lnTo>
                <a:lnTo>
                  <a:pt x="206496" y="215585"/>
                </a:lnTo>
                <a:lnTo>
                  <a:pt x="248319" y="192986"/>
                </a:lnTo>
                <a:lnTo>
                  <a:pt x="293837" y="171218"/>
                </a:lnTo>
                <a:lnTo>
                  <a:pt x="343011" y="150352"/>
                </a:lnTo>
                <a:lnTo>
                  <a:pt x="395803" y="130457"/>
                </a:lnTo>
                <a:lnTo>
                  <a:pt x="452174" y="111601"/>
                </a:lnTo>
                <a:lnTo>
                  <a:pt x="512086" y="93852"/>
                </a:lnTo>
                <a:lnTo>
                  <a:pt x="575499" y="77281"/>
                </a:lnTo>
                <a:lnTo>
                  <a:pt x="624809" y="65787"/>
                </a:lnTo>
                <a:lnTo>
                  <a:pt x="674962" y="55241"/>
                </a:lnTo>
                <a:lnTo>
                  <a:pt x="725881" y="45636"/>
                </a:lnTo>
                <a:lnTo>
                  <a:pt x="777488" y="36966"/>
                </a:lnTo>
                <a:lnTo>
                  <a:pt x="829705" y="29225"/>
                </a:lnTo>
                <a:lnTo>
                  <a:pt x="882455" y="22407"/>
                </a:lnTo>
                <a:lnTo>
                  <a:pt x="935661" y="16505"/>
                </a:lnTo>
                <a:lnTo>
                  <a:pt x="989245" y="11514"/>
                </a:lnTo>
                <a:lnTo>
                  <a:pt x="1043131" y="7427"/>
                </a:lnTo>
                <a:lnTo>
                  <a:pt x="1097240" y="4239"/>
                </a:lnTo>
                <a:lnTo>
                  <a:pt x="1151495" y="1942"/>
                </a:lnTo>
                <a:lnTo>
                  <a:pt x="1205819" y="531"/>
                </a:lnTo>
                <a:lnTo>
                  <a:pt x="1260134" y="0"/>
                </a:lnTo>
                <a:lnTo>
                  <a:pt x="1314363" y="342"/>
                </a:lnTo>
                <a:lnTo>
                  <a:pt x="1368429" y="1551"/>
                </a:lnTo>
                <a:lnTo>
                  <a:pt x="1422254" y="3621"/>
                </a:lnTo>
                <a:lnTo>
                  <a:pt x="1475761" y="6546"/>
                </a:lnTo>
                <a:lnTo>
                  <a:pt x="1528872" y="10320"/>
                </a:lnTo>
                <a:lnTo>
                  <a:pt x="1581510" y="14937"/>
                </a:lnTo>
                <a:lnTo>
                  <a:pt x="1633598" y="20390"/>
                </a:lnTo>
                <a:lnTo>
                  <a:pt x="1685058" y="26673"/>
                </a:lnTo>
                <a:lnTo>
                  <a:pt x="1735813" y="33780"/>
                </a:lnTo>
                <a:lnTo>
                  <a:pt x="1785785" y="41705"/>
                </a:lnTo>
                <a:lnTo>
                  <a:pt x="1834897" y="50442"/>
                </a:lnTo>
                <a:lnTo>
                  <a:pt x="1883071" y="59984"/>
                </a:lnTo>
                <a:lnTo>
                  <a:pt x="1930231" y="70326"/>
                </a:lnTo>
                <a:lnTo>
                  <a:pt x="1976299" y="81460"/>
                </a:lnTo>
                <a:lnTo>
                  <a:pt x="2021197" y="93382"/>
                </a:lnTo>
                <a:lnTo>
                  <a:pt x="2064848" y="106084"/>
                </a:lnTo>
                <a:lnTo>
                  <a:pt x="2107175" y="119562"/>
                </a:lnTo>
                <a:lnTo>
                  <a:pt x="2148100" y="133807"/>
                </a:lnTo>
                <a:lnTo>
                  <a:pt x="2187545" y="148815"/>
                </a:lnTo>
                <a:lnTo>
                  <a:pt x="2225434" y="164579"/>
                </a:lnTo>
                <a:lnTo>
                  <a:pt x="2261689" y="181093"/>
                </a:lnTo>
                <a:lnTo>
                  <a:pt x="2296233" y="198351"/>
                </a:lnTo>
                <a:lnTo>
                  <a:pt x="2369187" y="241125"/>
                </a:lnTo>
                <a:lnTo>
                  <a:pt x="2404917" y="266449"/>
                </a:lnTo>
                <a:lnTo>
                  <a:pt x="2436218" y="292250"/>
                </a:lnTo>
                <a:lnTo>
                  <a:pt x="2485685" y="345007"/>
                </a:lnTo>
                <a:lnTo>
                  <a:pt x="2517896" y="398844"/>
                </a:lnTo>
                <a:lnTo>
                  <a:pt x="2533162" y="453211"/>
                </a:lnTo>
                <a:lnTo>
                  <a:pt x="2534536" y="480420"/>
                </a:lnTo>
                <a:lnTo>
                  <a:pt x="2531790" y="507555"/>
                </a:lnTo>
                <a:lnTo>
                  <a:pt x="2514092" y="561325"/>
                </a:lnTo>
                <a:lnTo>
                  <a:pt x="2480377" y="613970"/>
                </a:lnTo>
                <a:lnTo>
                  <a:pt x="2430952" y="664940"/>
                </a:lnTo>
                <a:lnTo>
                  <a:pt x="2400447" y="689623"/>
                </a:lnTo>
                <a:lnTo>
                  <a:pt x="2366130" y="713682"/>
                </a:lnTo>
                <a:lnTo>
                  <a:pt x="2328040" y="737045"/>
                </a:lnTo>
                <a:lnTo>
                  <a:pt x="2286217" y="759645"/>
                </a:lnTo>
                <a:lnTo>
                  <a:pt x="2240699" y="781412"/>
                </a:lnTo>
                <a:lnTo>
                  <a:pt x="2191525" y="802278"/>
                </a:lnTo>
                <a:lnTo>
                  <a:pt x="2138732" y="822173"/>
                </a:lnTo>
                <a:lnTo>
                  <a:pt x="2082361" y="841030"/>
                </a:lnTo>
                <a:lnTo>
                  <a:pt x="2022450" y="858778"/>
                </a:lnTo>
                <a:lnTo>
                  <a:pt x="1959037" y="875349"/>
                </a:lnTo>
                <a:lnTo>
                  <a:pt x="1912186" y="886280"/>
                </a:lnTo>
                <a:lnTo>
                  <a:pt x="1864430" y="896375"/>
                </a:lnTo>
                <a:lnTo>
                  <a:pt x="1815839" y="905635"/>
                </a:lnTo>
                <a:lnTo>
                  <a:pt x="1766487" y="914060"/>
                </a:lnTo>
                <a:lnTo>
                  <a:pt x="1716446" y="921651"/>
                </a:lnTo>
                <a:lnTo>
                  <a:pt x="1665789" y="928407"/>
                </a:lnTo>
                <a:lnTo>
                  <a:pt x="1614587" y="934331"/>
                </a:lnTo>
                <a:lnTo>
                  <a:pt x="1562914" y="939421"/>
                </a:lnTo>
                <a:lnTo>
                  <a:pt x="1510841" y="943678"/>
                </a:lnTo>
                <a:lnTo>
                  <a:pt x="1458442" y="947103"/>
                </a:lnTo>
                <a:lnTo>
                  <a:pt x="1405789" y="949696"/>
                </a:lnTo>
                <a:lnTo>
                  <a:pt x="1352954" y="951457"/>
                </a:lnTo>
                <a:lnTo>
                  <a:pt x="1300009" y="952387"/>
                </a:lnTo>
                <a:lnTo>
                  <a:pt x="1247027" y="952486"/>
                </a:lnTo>
                <a:lnTo>
                  <a:pt x="1194081" y="951754"/>
                </a:lnTo>
                <a:lnTo>
                  <a:pt x="1141243" y="950193"/>
                </a:lnTo>
                <a:lnTo>
                  <a:pt x="1088585" y="947801"/>
                </a:lnTo>
                <a:lnTo>
                  <a:pt x="1036180" y="944580"/>
                </a:lnTo>
                <a:lnTo>
                  <a:pt x="984100" y="940530"/>
                </a:lnTo>
                <a:lnTo>
                  <a:pt x="932418" y="935652"/>
                </a:lnTo>
                <a:lnTo>
                  <a:pt x="881206" y="929945"/>
                </a:lnTo>
                <a:lnTo>
                  <a:pt x="830536" y="923411"/>
                </a:lnTo>
                <a:lnTo>
                  <a:pt x="780482" y="916049"/>
                </a:lnTo>
                <a:lnTo>
                  <a:pt x="731115" y="907860"/>
                </a:lnTo>
                <a:lnTo>
                  <a:pt x="682508" y="898844"/>
                </a:lnTo>
                <a:lnTo>
                  <a:pt x="634733" y="889002"/>
                </a:lnTo>
                <a:lnTo>
                  <a:pt x="587863" y="878334"/>
                </a:lnTo>
                <a:lnTo>
                  <a:pt x="541971" y="866840"/>
                </a:lnTo>
                <a:lnTo>
                  <a:pt x="120331" y="893764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7512557" y="5190819"/>
            <a:ext cx="1630680" cy="667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99"/>
              </a:lnSpc>
              <a:spcBef>
                <a:spcPts val="105"/>
              </a:spcBef>
            </a:pPr>
            <a:r>
              <a:rPr sz="1400" dirty="0">
                <a:latin typeface="Droid Sans Fallback"/>
                <a:cs typeface="Droid Sans Fallback"/>
              </a:rPr>
              <a:t>若</a:t>
            </a:r>
            <a:r>
              <a:rPr sz="1400" b="1" spc="10" dirty="0">
                <a:latin typeface="Noto Sans CJK HK"/>
                <a:cs typeface="Noto Sans CJK HK"/>
              </a:rPr>
              <a:t>誤按</a:t>
            </a:r>
            <a:r>
              <a:rPr sz="1400" b="1" spc="5" dirty="0">
                <a:latin typeface="Noto Sans CJK HK"/>
                <a:cs typeface="Noto Sans CJK HK"/>
              </a:rPr>
              <a:t>送</a:t>
            </a:r>
            <a:r>
              <a:rPr sz="1400" b="1" spc="-10" dirty="0">
                <a:latin typeface="Noto Sans CJK HK"/>
                <a:cs typeface="Noto Sans CJK HK"/>
              </a:rPr>
              <a:t>出</a:t>
            </a:r>
            <a:r>
              <a:rPr sz="1400" dirty="0">
                <a:latin typeface="Droid Sans Fallback"/>
                <a:cs typeface="Droid Sans Fallback"/>
              </a:rPr>
              <a:t>或</a:t>
            </a:r>
            <a:r>
              <a:rPr sz="1400" b="1" spc="5" dirty="0">
                <a:latin typeface="Noto Sans CJK HK"/>
                <a:cs typeface="Noto Sans CJK HK"/>
              </a:rPr>
              <a:t>需</a:t>
            </a:r>
            <a:r>
              <a:rPr sz="1400" b="1" spc="-15" dirty="0">
                <a:latin typeface="Noto Sans CJK HK"/>
                <a:cs typeface="Noto Sans CJK HK"/>
              </a:rPr>
              <a:t>更</a:t>
            </a:r>
            <a:r>
              <a:rPr sz="1400" b="1" dirty="0">
                <a:latin typeface="Noto Sans CJK HK"/>
                <a:cs typeface="Noto Sans CJK HK"/>
              </a:rPr>
              <a:t>改 </a:t>
            </a:r>
            <a:r>
              <a:rPr sz="1400" dirty="0">
                <a:latin typeface="Droid Sans Fallback"/>
                <a:cs typeface="Droid Sans Fallback"/>
              </a:rPr>
              <a:t>請洽貴校承辦人退回 計畫即可重新填寫</a:t>
            </a:r>
            <a:endParaRPr sz="1400">
              <a:latin typeface="Droid Sans Fallback"/>
              <a:cs typeface="Droid Sans Fallback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7010125" y="9512689"/>
            <a:ext cx="2545715" cy="1393190"/>
            <a:chOff x="7010125" y="9512689"/>
            <a:chExt cx="2545715" cy="1393190"/>
          </a:xfrm>
        </p:grpSpPr>
        <p:sp>
          <p:nvSpPr>
            <p:cNvPr id="29" name="object 29"/>
            <p:cNvSpPr/>
            <p:nvPr/>
          </p:nvSpPr>
          <p:spPr>
            <a:xfrm>
              <a:off x="7016221" y="9518785"/>
              <a:ext cx="2533650" cy="1381125"/>
            </a:xfrm>
            <a:custGeom>
              <a:avLst/>
              <a:gdLst/>
              <a:ahLst/>
              <a:cxnLst/>
              <a:rect l="l" t="t" r="r" b="b"/>
              <a:pathLst>
                <a:path w="2533650" h="1381125">
                  <a:moveTo>
                    <a:pt x="1271656" y="0"/>
                  </a:moveTo>
                  <a:lnTo>
                    <a:pt x="1218528" y="474"/>
                  </a:lnTo>
                  <a:lnTo>
                    <a:pt x="1165314" y="2176"/>
                  </a:lnTo>
                  <a:lnTo>
                    <a:pt x="1112084" y="5118"/>
                  </a:lnTo>
                  <a:lnTo>
                    <a:pt x="1058906" y="9313"/>
                  </a:lnTo>
                  <a:lnTo>
                    <a:pt x="1005850" y="14774"/>
                  </a:lnTo>
                  <a:lnTo>
                    <a:pt x="952985" y="21512"/>
                  </a:lnTo>
                  <a:lnTo>
                    <a:pt x="900381" y="29539"/>
                  </a:lnTo>
                  <a:lnTo>
                    <a:pt x="848106" y="38869"/>
                  </a:lnTo>
                  <a:lnTo>
                    <a:pt x="796229" y="49513"/>
                  </a:lnTo>
                  <a:lnTo>
                    <a:pt x="744820" y="61484"/>
                  </a:lnTo>
                  <a:lnTo>
                    <a:pt x="693948" y="74794"/>
                  </a:lnTo>
                  <a:lnTo>
                    <a:pt x="634754" y="92221"/>
                  </a:lnTo>
                  <a:lnTo>
                    <a:pt x="577936" y="111101"/>
                  </a:lnTo>
                  <a:lnTo>
                    <a:pt x="523534" y="131372"/>
                  </a:lnTo>
                  <a:lnTo>
                    <a:pt x="471585" y="152969"/>
                  </a:lnTo>
                  <a:lnTo>
                    <a:pt x="422129" y="175827"/>
                  </a:lnTo>
                  <a:lnTo>
                    <a:pt x="375204" y="199883"/>
                  </a:lnTo>
                  <a:lnTo>
                    <a:pt x="330848" y="225072"/>
                  </a:lnTo>
                  <a:lnTo>
                    <a:pt x="289099" y="251330"/>
                  </a:lnTo>
                  <a:lnTo>
                    <a:pt x="249997" y="278593"/>
                  </a:lnTo>
                  <a:lnTo>
                    <a:pt x="213580" y="306796"/>
                  </a:lnTo>
                  <a:lnTo>
                    <a:pt x="179886" y="335876"/>
                  </a:lnTo>
                  <a:lnTo>
                    <a:pt x="148954" y="365768"/>
                  </a:lnTo>
                  <a:lnTo>
                    <a:pt x="120822" y="396408"/>
                  </a:lnTo>
                  <a:lnTo>
                    <a:pt x="95529" y="427732"/>
                  </a:lnTo>
                  <a:lnTo>
                    <a:pt x="73113" y="459676"/>
                  </a:lnTo>
                  <a:lnTo>
                    <a:pt x="37067" y="525165"/>
                  </a:lnTo>
                  <a:lnTo>
                    <a:pt x="12993" y="592363"/>
                  </a:lnTo>
                  <a:lnTo>
                    <a:pt x="1197" y="660755"/>
                  </a:lnTo>
                  <a:lnTo>
                    <a:pt x="0" y="695238"/>
                  </a:lnTo>
                  <a:lnTo>
                    <a:pt x="1988" y="729828"/>
                  </a:lnTo>
                  <a:lnTo>
                    <a:pt x="15674" y="799068"/>
                  </a:lnTo>
                  <a:lnTo>
                    <a:pt x="42562" y="867962"/>
                  </a:lnTo>
                  <a:lnTo>
                    <a:pt x="61054" y="902118"/>
                  </a:lnTo>
                  <a:lnTo>
                    <a:pt x="82962" y="935996"/>
                  </a:lnTo>
                  <a:lnTo>
                    <a:pt x="108324" y="969530"/>
                  </a:lnTo>
                  <a:lnTo>
                    <a:pt x="137180" y="1002656"/>
                  </a:lnTo>
                  <a:lnTo>
                    <a:pt x="56916" y="1203697"/>
                  </a:lnTo>
                  <a:lnTo>
                    <a:pt x="433979" y="1210682"/>
                  </a:lnTo>
                  <a:lnTo>
                    <a:pt x="474806" y="1229298"/>
                  </a:lnTo>
                  <a:lnTo>
                    <a:pt x="516759" y="1246858"/>
                  </a:lnTo>
                  <a:lnTo>
                    <a:pt x="559775" y="1263359"/>
                  </a:lnTo>
                  <a:lnTo>
                    <a:pt x="603788" y="1278795"/>
                  </a:lnTo>
                  <a:lnTo>
                    <a:pt x="648735" y="1293164"/>
                  </a:lnTo>
                  <a:lnTo>
                    <a:pt x="694550" y="1306459"/>
                  </a:lnTo>
                  <a:lnTo>
                    <a:pt x="741169" y="1318677"/>
                  </a:lnTo>
                  <a:lnTo>
                    <a:pt x="788527" y="1329814"/>
                  </a:lnTo>
                  <a:lnTo>
                    <a:pt x="836561" y="1339865"/>
                  </a:lnTo>
                  <a:lnTo>
                    <a:pt x="885204" y="1348826"/>
                  </a:lnTo>
                  <a:lnTo>
                    <a:pt x="934394" y="1356693"/>
                  </a:lnTo>
                  <a:lnTo>
                    <a:pt x="984064" y="1363461"/>
                  </a:lnTo>
                  <a:lnTo>
                    <a:pt x="1034151" y="1369125"/>
                  </a:lnTo>
                  <a:lnTo>
                    <a:pt x="1084590" y="1373682"/>
                  </a:lnTo>
                  <a:lnTo>
                    <a:pt x="1135316" y="1377127"/>
                  </a:lnTo>
                  <a:lnTo>
                    <a:pt x="1186265" y="1379457"/>
                  </a:lnTo>
                  <a:lnTo>
                    <a:pt x="1237372" y="1380665"/>
                  </a:lnTo>
                  <a:lnTo>
                    <a:pt x="1288573" y="1380749"/>
                  </a:lnTo>
                  <a:lnTo>
                    <a:pt x="1339802" y="1379703"/>
                  </a:lnTo>
                  <a:lnTo>
                    <a:pt x="1390996" y="1377524"/>
                  </a:lnTo>
                  <a:lnTo>
                    <a:pt x="1442090" y="1374207"/>
                  </a:lnTo>
                  <a:lnTo>
                    <a:pt x="1493020" y="1369748"/>
                  </a:lnTo>
                  <a:lnTo>
                    <a:pt x="1543720" y="1364142"/>
                  </a:lnTo>
                  <a:lnTo>
                    <a:pt x="1594126" y="1357386"/>
                  </a:lnTo>
                  <a:lnTo>
                    <a:pt x="1644174" y="1349474"/>
                  </a:lnTo>
                  <a:lnTo>
                    <a:pt x="1693798" y="1340402"/>
                  </a:lnTo>
                  <a:lnTo>
                    <a:pt x="1742935" y="1330166"/>
                  </a:lnTo>
                  <a:lnTo>
                    <a:pt x="1791520" y="1318763"/>
                  </a:lnTo>
                  <a:lnTo>
                    <a:pt x="1839488" y="1306186"/>
                  </a:lnTo>
                  <a:lnTo>
                    <a:pt x="1898683" y="1288760"/>
                  </a:lnTo>
                  <a:lnTo>
                    <a:pt x="1955500" y="1269879"/>
                  </a:lnTo>
                  <a:lnTo>
                    <a:pt x="2009903" y="1249608"/>
                  </a:lnTo>
                  <a:lnTo>
                    <a:pt x="2061851" y="1228012"/>
                  </a:lnTo>
                  <a:lnTo>
                    <a:pt x="2111307" y="1205153"/>
                  </a:lnTo>
                  <a:lnTo>
                    <a:pt x="2158233" y="1181098"/>
                  </a:lnTo>
                  <a:lnTo>
                    <a:pt x="2202589" y="1155909"/>
                  </a:lnTo>
                  <a:lnTo>
                    <a:pt x="2244337" y="1129651"/>
                  </a:lnTo>
                  <a:lnTo>
                    <a:pt x="2283439" y="1102388"/>
                  </a:lnTo>
                  <a:lnTo>
                    <a:pt x="2319856" y="1074184"/>
                  </a:lnTo>
                  <a:lnTo>
                    <a:pt x="2353550" y="1045104"/>
                  </a:lnTo>
                  <a:lnTo>
                    <a:pt x="2384482" y="1015212"/>
                  </a:lnTo>
                  <a:lnTo>
                    <a:pt x="2412614" y="984572"/>
                  </a:lnTo>
                  <a:lnTo>
                    <a:pt x="2437907" y="953248"/>
                  </a:lnTo>
                  <a:lnTo>
                    <a:pt x="2460323" y="921304"/>
                  </a:lnTo>
                  <a:lnTo>
                    <a:pt x="2496369" y="855815"/>
                  </a:lnTo>
                  <a:lnTo>
                    <a:pt x="2520444" y="788617"/>
                  </a:lnTo>
                  <a:lnTo>
                    <a:pt x="2532240" y="720225"/>
                  </a:lnTo>
                  <a:lnTo>
                    <a:pt x="2533437" y="685742"/>
                  </a:lnTo>
                  <a:lnTo>
                    <a:pt x="2531449" y="651153"/>
                  </a:lnTo>
                  <a:lnTo>
                    <a:pt x="2517763" y="581912"/>
                  </a:lnTo>
                  <a:lnTo>
                    <a:pt x="2490874" y="513019"/>
                  </a:lnTo>
                  <a:lnTo>
                    <a:pt x="2472382" y="478862"/>
                  </a:lnTo>
                  <a:lnTo>
                    <a:pt x="2450475" y="444985"/>
                  </a:lnTo>
                  <a:lnTo>
                    <a:pt x="2425112" y="411451"/>
                  </a:lnTo>
                  <a:lnTo>
                    <a:pt x="2396256" y="378324"/>
                  </a:lnTo>
                  <a:lnTo>
                    <a:pt x="2341140" y="324978"/>
                  </a:lnTo>
                  <a:lnTo>
                    <a:pt x="2310824" y="299679"/>
                  </a:lnTo>
                  <a:lnTo>
                    <a:pt x="2278762" y="275311"/>
                  </a:lnTo>
                  <a:lnTo>
                    <a:pt x="2245023" y="251888"/>
                  </a:lnTo>
                  <a:lnTo>
                    <a:pt x="2209677" y="229422"/>
                  </a:lnTo>
                  <a:lnTo>
                    <a:pt x="2172792" y="207925"/>
                  </a:lnTo>
                  <a:lnTo>
                    <a:pt x="2134437" y="187409"/>
                  </a:lnTo>
                  <a:lnTo>
                    <a:pt x="2094682" y="167886"/>
                  </a:lnTo>
                  <a:lnTo>
                    <a:pt x="2053596" y="149370"/>
                  </a:lnTo>
                  <a:lnTo>
                    <a:pt x="2011249" y="131872"/>
                  </a:lnTo>
                  <a:lnTo>
                    <a:pt x="1967708" y="115405"/>
                  </a:lnTo>
                  <a:lnTo>
                    <a:pt x="1923044" y="99981"/>
                  </a:lnTo>
                  <a:lnTo>
                    <a:pt x="1877326" y="85612"/>
                  </a:lnTo>
                  <a:lnTo>
                    <a:pt x="1830623" y="72311"/>
                  </a:lnTo>
                  <a:lnTo>
                    <a:pt x="1783004" y="60091"/>
                  </a:lnTo>
                  <a:lnTo>
                    <a:pt x="1734538" y="48962"/>
                  </a:lnTo>
                  <a:lnTo>
                    <a:pt x="1685294" y="38938"/>
                  </a:lnTo>
                  <a:lnTo>
                    <a:pt x="1635342" y="30032"/>
                  </a:lnTo>
                  <a:lnTo>
                    <a:pt x="1584751" y="22255"/>
                  </a:lnTo>
                  <a:lnTo>
                    <a:pt x="1533590" y="15619"/>
                  </a:lnTo>
                  <a:lnTo>
                    <a:pt x="1481928" y="10138"/>
                  </a:lnTo>
                  <a:lnTo>
                    <a:pt x="1429835" y="5823"/>
                  </a:lnTo>
                  <a:lnTo>
                    <a:pt x="1377379" y="2686"/>
                  </a:lnTo>
                  <a:lnTo>
                    <a:pt x="1324630" y="741"/>
                  </a:lnTo>
                  <a:lnTo>
                    <a:pt x="127165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016221" y="9518785"/>
              <a:ext cx="2533650" cy="1381125"/>
            </a:xfrm>
            <a:custGeom>
              <a:avLst/>
              <a:gdLst/>
              <a:ahLst/>
              <a:cxnLst/>
              <a:rect l="l" t="t" r="r" b="b"/>
              <a:pathLst>
                <a:path w="2533650" h="1381125">
                  <a:moveTo>
                    <a:pt x="56916" y="1203697"/>
                  </a:moveTo>
                  <a:lnTo>
                    <a:pt x="137180" y="1002656"/>
                  </a:lnTo>
                  <a:lnTo>
                    <a:pt x="108324" y="969530"/>
                  </a:lnTo>
                  <a:lnTo>
                    <a:pt x="82962" y="935996"/>
                  </a:lnTo>
                  <a:lnTo>
                    <a:pt x="61054" y="902118"/>
                  </a:lnTo>
                  <a:lnTo>
                    <a:pt x="42562" y="867962"/>
                  </a:lnTo>
                  <a:lnTo>
                    <a:pt x="15674" y="799068"/>
                  </a:lnTo>
                  <a:lnTo>
                    <a:pt x="1988" y="729828"/>
                  </a:lnTo>
                  <a:lnTo>
                    <a:pt x="0" y="695238"/>
                  </a:lnTo>
                  <a:lnTo>
                    <a:pt x="1197" y="660755"/>
                  </a:lnTo>
                  <a:lnTo>
                    <a:pt x="12993" y="592363"/>
                  </a:lnTo>
                  <a:lnTo>
                    <a:pt x="37067" y="525165"/>
                  </a:lnTo>
                  <a:lnTo>
                    <a:pt x="73113" y="459676"/>
                  </a:lnTo>
                  <a:lnTo>
                    <a:pt x="95529" y="427732"/>
                  </a:lnTo>
                  <a:lnTo>
                    <a:pt x="120822" y="396408"/>
                  </a:lnTo>
                  <a:lnTo>
                    <a:pt x="148954" y="365768"/>
                  </a:lnTo>
                  <a:lnTo>
                    <a:pt x="179886" y="335876"/>
                  </a:lnTo>
                  <a:lnTo>
                    <a:pt x="213580" y="306796"/>
                  </a:lnTo>
                  <a:lnTo>
                    <a:pt x="249997" y="278593"/>
                  </a:lnTo>
                  <a:lnTo>
                    <a:pt x="289099" y="251330"/>
                  </a:lnTo>
                  <a:lnTo>
                    <a:pt x="330848" y="225072"/>
                  </a:lnTo>
                  <a:lnTo>
                    <a:pt x="375204" y="199883"/>
                  </a:lnTo>
                  <a:lnTo>
                    <a:pt x="422129" y="175827"/>
                  </a:lnTo>
                  <a:lnTo>
                    <a:pt x="471585" y="152969"/>
                  </a:lnTo>
                  <a:lnTo>
                    <a:pt x="523534" y="131372"/>
                  </a:lnTo>
                  <a:lnTo>
                    <a:pt x="577936" y="111101"/>
                  </a:lnTo>
                  <a:lnTo>
                    <a:pt x="634754" y="92221"/>
                  </a:lnTo>
                  <a:lnTo>
                    <a:pt x="693948" y="74794"/>
                  </a:lnTo>
                  <a:lnTo>
                    <a:pt x="744820" y="61484"/>
                  </a:lnTo>
                  <a:lnTo>
                    <a:pt x="796229" y="49513"/>
                  </a:lnTo>
                  <a:lnTo>
                    <a:pt x="848106" y="38869"/>
                  </a:lnTo>
                  <a:lnTo>
                    <a:pt x="900381" y="29539"/>
                  </a:lnTo>
                  <a:lnTo>
                    <a:pt x="952985" y="21512"/>
                  </a:lnTo>
                  <a:lnTo>
                    <a:pt x="1005850" y="14774"/>
                  </a:lnTo>
                  <a:lnTo>
                    <a:pt x="1058906" y="9313"/>
                  </a:lnTo>
                  <a:lnTo>
                    <a:pt x="1112084" y="5118"/>
                  </a:lnTo>
                  <a:lnTo>
                    <a:pt x="1165314" y="2176"/>
                  </a:lnTo>
                  <a:lnTo>
                    <a:pt x="1218528" y="474"/>
                  </a:lnTo>
                  <a:lnTo>
                    <a:pt x="1271656" y="0"/>
                  </a:lnTo>
                  <a:lnTo>
                    <a:pt x="1324630" y="741"/>
                  </a:lnTo>
                  <a:lnTo>
                    <a:pt x="1377379" y="2686"/>
                  </a:lnTo>
                  <a:lnTo>
                    <a:pt x="1429835" y="5823"/>
                  </a:lnTo>
                  <a:lnTo>
                    <a:pt x="1481928" y="10138"/>
                  </a:lnTo>
                  <a:lnTo>
                    <a:pt x="1533590" y="15619"/>
                  </a:lnTo>
                  <a:lnTo>
                    <a:pt x="1584751" y="22255"/>
                  </a:lnTo>
                  <a:lnTo>
                    <a:pt x="1635342" y="30032"/>
                  </a:lnTo>
                  <a:lnTo>
                    <a:pt x="1685294" y="38938"/>
                  </a:lnTo>
                  <a:lnTo>
                    <a:pt x="1734538" y="48962"/>
                  </a:lnTo>
                  <a:lnTo>
                    <a:pt x="1783004" y="60091"/>
                  </a:lnTo>
                  <a:lnTo>
                    <a:pt x="1830623" y="72311"/>
                  </a:lnTo>
                  <a:lnTo>
                    <a:pt x="1877326" y="85612"/>
                  </a:lnTo>
                  <a:lnTo>
                    <a:pt x="1923044" y="99981"/>
                  </a:lnTo>
                  <a:lnTo>
                    <a:pt x="1967708" y="115405"/>
                  </a:lnTo>
                  <a:lnTo>
                    <a:pt x="2011249" y="131872"/>
                  </a:lnTo>
                  <a:lnTo>
                    <a:pt x="2053596" y="149370"/>
                  </a:lnTo>
                  <a:lnTo>
                    <a:pt x="2094682" y="167886"/>
                  </a:lnTo>
                  <a:lnTo>
                    <a:pt x="2134437" y="187409"/>
                  </a:lnTo>
                  <a:lnTo>
                    <a:pt x="2172792" y="207925"/>
                  </a:lnTo>
                  <a:lnTo>
                    <a:pt x="2209677" y="229422"/>
                  </a:lnTo>
                  <a:lnTo>
                    <a:pt x="2245023" y="251888"/>
                  </a:lnTo>
                  <a:lnTo>
                    <a:pt x="2278762" y="275311"/>
                  </a:lnTo>
                  <a:lnTo>
                    <a:pt x="2310824" y="299679"/>
                  </a:lnTo>
                  <a:lnTo>
                    <a:pt x="2341140" y="324978"/>
                  </a:lnTo>
                  <a:lnTo>
                    <a:pt x="2369640" y="351198"/>
                  </a:lnTo>
                  <a:lnTo>
                    <a:pt x="2425112" y="411451"/>
                  </a:lnTo>
                  <a:lnTo>
                    <a:pt x="2450475" y="444985"/>
                  </a:lnTo>
                  <a:lnTo>
                    <a:pt x="2472382" y="478862"/>
                  </a:lnTo>
                  <a:lnTo>
                    <a:pt x="2490874" y="513019"/>
                  </a:lnTo>
                  <a:lnTo>
                    <a:pt x="2517763" y="581912"/>
                  </a:lnTo>
                  <a:lnTo>
                    <a:pt x="2531449" y="651153"/>
                  </a:lnTo>
                  <a:lnTo>
                    <a:pt x="2533437" y="685742"/>
                  </a:lnTo>
                  <a:lnTo>
                    <a:pt x="2532240" y="720225"/>
                  </a:lnTo>
                  <a:lnTo>
                    <a:pt x="2520444" y="788617"/>
                  </a:lnTo>
                  <a:lnTo>
                    <a:pt x="2496369" y="855815"/>
                  </a:lnTo>
                  <a:lnTo>
                    <a:pt x="2460323" y="921304"/>
                  </a:lnTo>
                  <a:lnTo>
                    <a:pt x="2437907" y="953248"/>
                  </a:lnTo>
                  <a:lnTo>
                    <a:pt x="2412614" y="984572"/>
                  </a:lnTo>
                  <a:lnTo>
                    <a:pt x="2384482" y="1015212"/>
                  </a:lnTo>
                  <a:lnTo>
                    <a:pt x="2353550" y="1045104"/>
                  </a:lnTo>
                  <a:lnTo>
                    <a:pt x="2319856" y="1074184"/>
                  </a:lnTo>
                  <a:lnTo>
                    <a:pt x="2283439" y="1102388"/>
                  </a:lnTo>
                  <a:lnTo>
                    <a:pt x="2244337" y="1129651"/>
                  </a:lnTo>
                  <a:lnTo>
                    <a:pt x="2202589" y="1155909"/>
                  </a:lnTo>
                  <a:lnTo>
                    <a:pt x="2158233" y="1181098"/>
                  </a:lnTo>
                  <a:lnTo>
                    <a:pt x="2111307" y="1205153"/>
                  </a:lnTo>
                  <a:lnTo>
                    <a:pt x="2061851" y="1228012"/>
                  </a:lnTo>
                  <a:lnTo>
                    <a:pt x="2009903" y="1249608"/>
                  </a:lnTo>
                  <a:lnTo>
                    <a:pt x="1955500" y="1269879"/>
                  </a:lnTo>
                  <a:lnTo>
                    <a:pt x="1898683" y="1288760"/>
                  </a:lnTo>
                  <a:lnTo>
                    <a:pt x="1839488" y="1306186"/>
                  </a:lnTo>
                  <a:lnTo>
                    <a:pt x="1791520" y="1318763"/>
                  </a:lnTo>
                  <a:lnTo>
                    <a:pt x="1742935" y="1330166"/>
                  </a:lnTo>
                  <a:lnTo>
                    <a:pt x="1693798" y="1340402"/>
                  </a:lnTo>
                  <a:lnTo>
                    <a:pt x="1644174" y="1349474"/>
                  </a:lnTo>
                  <a:lnTo>
                    <a:pt x="1594126" y="1357386"/>
                  </a:lnTo>
                  <a:lnTo>
                    <a:pt x="1543720" y="1364142"/>
                  </a:lnTo>
                  <a:lnTo>
                    <a:pt x="1493020" y="1369748"/>
                  </a:lnTo>
                  <a:lnTo>
                    <a:pt x="1442090" y="1374207"/>
                  </a:lnTo>
                  <a:lnTo>
                    <a:pt x="1390996" y="1377524"/>
                  </a:lnTo>
                  <a:lnTo>
                    <a:pt x="1339802" y="1379703"/>
                  </a:lnTo>
                  <a:lnTo>
                    <a:pt x="1288573" y="1380749"/>
                  </a:lnTo>
                  <a:lnTo>
                    <a:pt x="1237372" y="1380665"/>
                  </a:lnTo>
                  <a:lnTo>
                    <a:pt x="1186265" y="1379457"/>
                  </a:lnTo>
                  <a:lnTo>
                    <a:pt x="1135316" y="1377127"/>
                  </a:lnTo>
                  <a:lnTo>
                    <a:pt x="1084590" y="1373682"/>
                  </a:lnTo>
                  <a:lnTo>
                    <a:pt x="1034151" y="1369125"/>
                  </a:lnTo>
                  <a:lnTo>
                    <a:pt x="984064" y="1363461"/>
                  </a:lnTo>
                  <a:lnTo>
                    <a:pt x="934394" y="1356693"/>
                  </a:lnTo>
                  <a:lnTo>
                    <a:pt x="885204" y="1348826"/>
                  </a:lnTo>
                  <a:lnTo>
                    <a:pt x="836561" y="1339865"/>
                  </a:lnTo>
                  <a:lnTo>
                    <a:pt x="788527" y="1329814"/>
                  </a:lnTo>
                  <a:lnTo>
                    <a:pt x="741169" y="1318677"/>
                  </a:lnTo>
                  <a:lnTo>
                    <a:pt x="694550" y="1306459"/>
                  </a:lnTo>
                  <a:lnTo>
                    <a:pt x="648735" y="1293164"/>
                  </a:lnTo>
                  <a:lnTo>
                    <a:pt x="603788" y="1278795"/>
                  </a:lnTo>
                  <a:lnTo>
                    <a:pt x="559775" y="1263359"/>
                  </a:lnTo>
                  <a:lnTo>
                    <a:pt x="516759" y="1246858"/>
                  </a:lnTo>
                  <a:lnTo>
                    <a:pt x="474806" y="1229298"/>
                  </a:lnTo>
                  <a:lnTo>
                    <a:pt x="433979" y="1210682"/>
                  </a:lnTo>
                  <a:lnTo>
                    <a:pt x="56916" y="1203697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7382382" y="9763759"/>
            <a:ext cx="1804670" cy="87693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indent="1270">
              <a:lnSpc>
                <a:spcPct val="99600"/>
              </a:lnSpc>
              <a:spcBef>
                <a:spcPts val="110"/>
              </a:spcBef>
            </a:pPr>
            <a:r>
              <a:rPr sz="1400" dirty="0">
                <a:latin typeface="Droid Sans Fallback"/>
                <a:cs typeface="Droid Sans Fallback"/>
              </a:rPr>
              <a:t>記得，計劃書封面及 聲明書一定要用印後 掃描上</a:t>
            </a:r>
            <a:r>
              <a:rPr sz="1400" spc="-15" dirty="0">
                <a:latin typeface="Droid Sans Fallback"/>
                <a:cs typeface="Droid Sans Fallback"/>
              </a:rPr>
              <a:t>傳</a:t>
            </a:r>
            <a:r>
              <a:rPr sz="1400" dirty="0">
                <a:latin typeface="Droid Sans Fallback"/>
                <a:cs typeface="Droid Sans Fallback"/>
              </a:rPr>
              <a:t>，並</a:t>
            </a:r>
            <a:r>
              <a:rPr sz="1400" spc="-10" dirty="0">
                <a:latin typeface="Droid Sans Fallback"/>
                <a:cs typeface="Droid Sans Fallback"/>
              </a:rPr>
              <a:t>「</a:t>
            </a:r>
            <a:r>
              <a:rPr sz="1400" b="1" spc="-15" dirty="0">
                <a:solidFill>
                  <a:srgbClr val="FF0000"/>
                </a:solidFill>
                <a:latin typeface="Noto Sans CJK HK"/>
                <a:cs typeface="Noto Sans CJK HK"/>
              </a:rPr>
              <a:t>送</a:t>
            </a:r>
            <a:r>
              <a:rPr sz="1400" b="1" dirty="0">
                <a:solidFill>
                  <a:srgbClr val="FF0000"/>
                </a:solidFill>
                <a:latin typeface="Noto Sans CJK HK"/>
                <a:cs typeface="Noto Sans CJK HK"/>
              </a:rPr>
              <a:t>出</a:t>
            </a:r>
            <a:r>
              <a:rPr sz="1400" dirty="0">
                <a:latin typeface="Droid Sans Fallback"/>
                <a:cs typeface="Droid Sans Fallback"/>
              </a:rPr>
              <a:t>」 才算完成送件喔！</a:t>
            </a:r>
            <a:endParaRPr sz="1400">
              <a:latin typeface="Droid Sans Fallback"/>
              <a:cs typeface="Droid Sans Fallback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7360449" y="0"/>
            <a:ext cx="2240749" cy="17566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3" name="object 33"/>
          <p:cNvGrpSpPr/>
          <p:nvPr/>
        </p:nvGrpSpPr>
        <p:grpSpPr>
          <a:xfrm>
            <a:off x="816863" y="1729739"/>
            <a:ext cx="8790940" cy="10365105"/>
            <a:chOff x="816863" y="1729739"/>
            <a:chExt cx="8790940" cy="10365105"/>
          </a:xfrm>
        </p:grpSpPr>
        <p:sp>
          <p:nvSpPr>
            <p:cNvPr id="34" name="object 34"/>
            <p:cNvSpPr/>
            <p:nvPr/>
          </p:nvSpPr>
          <p:spPr>
            <a:xfrm>
              <a:off x="831341" y="1744217"/>
              <a:ext cx="2100580" cy="10335895"/>
            </a:xfrm>
            <a:custGeom>
              <a:avLst/>
              <a:gdLst/>
              <a:ahLst/>
              <a:cxnLst/>
              <a:rect l="l" t="t" r="r" b="b"/>
              <a:pathLst>
                <a:path w="2100580" h="10335895">
                  <a:moveTo>
                    <a:pt x="2100072" y="620267"/>
                  </a:moveTo>
                  <a:lnTo>
                    <a:pt x="2079307" y="619575"/>
                  </a:lnTo>
                  <a:lnTo>
                    <a:pt x="2062352" y="617680"/>
                  </a:lnTo>
                  <a:lnTo>
                    <a:pt x="2050923" y="614856"/>
                  </a:lnTo>
                  <a:lnTo>
                    <a:pt x="2046732" y="611377"/>
                  </a:lnTo>
                  <a:lnTo>
                    <a:pt x="2046732" y="319024"/>
                  </a:lnTo>
                  <a:lnTo>
                    <a:pt x="2042540" y="315545"/>
                  </a:lnTo>
                  <a:lnTo>
                    <a:pt x="2031111" y="312721"/>
                  </a:lnTo>
                  <a:lnTo>
                    <a:pt x="2014156" y="310826"/>
                  </a:lnTo>
                  <a:lnTo>
                    <a:pt x="1993391" y="310133"/>
                  </a:lnTo>
                  <a:lnTo>
                    <a:pt x="2014156" y="309441"/>
                  </a:lnTo>
                  <a:lnTo>
                    <a:pt x="2031111" y="307546"/>
                  </a:lnTo>
                  <a:lnTo>
                    <a:pt x="2042541" y="304722"/>
                  </a:lnTo>
                  <a:lnTo>
                    <a:pt x="2046732" y="301243"/>
                  </a:lnTo>
                  <a:lnTo>
                    <a:pt x="2046732" y="8889"/>
                  </a:lnTo>
                  <a:lnTo>
                    <a:pt x="2050923" y="5411"/>
                  </a:lnTo>
                  <a:lnTo>
                    <a:pt x="2062353" y="2587"/>
                  </a:lnTo>
                  <a:lnTo>
                    <a:pt x="2079307" y="692"/>
                  </a:lnTo>
                  <a:lnTo>
                    <a:pt x="2100072" y="0"/>
                  </a:lnTo>
                </a:path>
                <a:path w="2100580" h="10335895">
                  <a:moveTo>
                    <a:pt x="275844" y="10335767"/>
                  </a:moveTo>
                  <a:lnTo>
                    <a:pt x="222157" y="10333960"/>
                  </a:lnTo>
                  <a:lnTo>
                    <a:pt x="178317" y="10329032"/>
                  </a:lnTo>
                  <a:lnTo>
                    <a:pt x="148760" y="10321725"/>
                  </a:lnTo>
                  <a:lnTo>
                    <a:pt x="137922" y="10312781"/>
                  </a:lnTo>
                  <a:lnTo>
                    <a:pt x="137922" y="5920105"/>
                  </a:lnTo>
                  <a:lnTo>
                    <a:pt x="127083" y="5911155"/>
                  </a:lnTo>
                  <a:lnTo>
                    <a:pt x="97526" y="5903849"/>
                  </a:lnTo>
                  <a:lnTo>
                    <a:pt x="53686" y="5898923"/>
                  </a:lnTo>
                  <a:lnTo>
                    <a:pt x="0" y="5897118"/>
                  </a:lnTo>
                  <a:lnTo>
                    <a:pt x="53686" y="5895312"/>
                  </a:lnTo>
                  <a:lnTo>
                    <a:pt x="97526" y="5890387"/>
                  </a:lnTo>
                  <a:lnTo>
                    <a:pt x="127083" y="5883080"/>
                  </a:lnTo>
                  <a:lnTo>
                    <a:pt x="137922" y="5874131"/>
                  </a:lnTo>
                  <a:lnTo>
                    <a:pt x="137922" y="1481454"/>
                  </a:lnTo>
                  <a:lnTo>
                    <a:pt x="148762" y="1472505"/>
                  </a:lnTo>
                  <a:lnTo>
                    <a:pt x="178323" y="1465199"/>
                  </a:lnTo>
                  <a:lnTo>
                    <a:pt x="222168" y="1460273"/>
                  </a:lnTo>
                  <a:lnTo>
                    <a:pt x="275856" y="1458467"/>
                  </a:lnTo>
                </a:path>
              </a:pathLst>
            </a:custGeom>
            <a:ln w="28956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7152242" y="6155391"/>
              <a:ext cx="2449195" cy="848994"/>
            </a:xfrm>
            <a:custGeom>
              <a:avLst/>
              <a:gdLst/>
              <a:ahLst/>
              <a:cxnLst/>
              <a:rect l="l" t="t" r="r" b="b"/>
              <a:pathLst>
                <a:path w="2449195" h="848995">
                  <a:moveTo>
                    <a:pt x="33036" y="59226"/>
                  </a:moveTo>
                  <a:lnTo>
                    <a:pt x="174768" y="209340"/>
                  </a:lnTo>
                  <a:lnTo>
                    <a:pt x="129159" y="237723"/>
                  </a:lnTo>
                  <a:lnTo>
                    <a:pt x="90470" y="266876"/>
                  </a:lnTo>
                  <a:lnTo>
                    <a:pt x="58677" y="296668"/>
                  </a:lnTo>
                  <a:lnTo>
                    <a:pt x="33758" y="326969"/>
                  </a:lnTo>
                  <a:lnTo>
                    <a:pt x="4443" y="388581"/>
                  </a:lnTo>
                  <a:lnTo>
                    <a:pt x="0" y="419631"/>
                  </a:lnTo>
                  <a:lnTo>
                    <a:pt x="2334" y="450671"/>
                  </a:lnTo>
                  <a:lnTo>
                    <a:pt x="27240" y="512202"/>
                  </a:lnTo>
                  <a:lnTo>
                    <a:pt x="78970" y="572135"/>
                  </a:lnTo>
                  <a:lnTo>
                    <a:pt x="114835" y="601177"/>
                  </a:lnTo>
                  <a:lnTo>
                    <a:pt x="157335" y="629430"/>
                  </a:lnTo>
                  <a:lnTo>
                    <a:pt x="206446" y="656764"/>
                  </a:lnTo>
                  <a:lnTo>
                    <a:pt x="262144" y="683050"/>
                  </a:lnTo>
                  <a:lnTo>
                    <a:pt x="298492" y="698193"/>
                  </a:lnTo>
                  <a:lnTo>
                    <a:pt x="336470" y="712635"/>
                  </a:lnTo>
                  <a:lnTo>
                    <a:pt x="375999" y="726370"/>
                  </a:lnTo>
                  <a:lnTo>
                    <a:pt x="417001" y="739396"/>
                  </a:lnTo>
                  <a:lnTo>
                    <a:pt x="459397" y="751709"/>
                  </a:lnTo>
                  <a:lnTo>
                    <a:pt x="503110" y="763306"/>
                  </a:lnTo>
                  <a:lnTo>
                    <a:pt x="548061" y="774183"/>
                  </a:lnTo>
                  <a:lnTo>
                    <a:pt x="594172" y="784337"/>
                  </a:lnTo>
                  <a:lnTo>
                    <a:pt x="641364" y="793764"/>
                  </a:lnTo>
                  <a:lnTo>
                    <a:pt x="689559" y="802461"/>
                  </a:lnTo>
                  <a:lnTo>
                    <a:pt x="738678" y="810424"/>
                  </a:lnTo>
                  <a:lnTo>
                    <a:pt x="788644" y="817651"/>
                  </a:lnTo>
                  <a:lnTo>
                    <a:pt x="839377" y="824137"/>
                  </a:lnTo>
                  <a:lnTo>
                    <a:pt x="890800" y="829879"/>
                  </a:lnTo>
                  <a:lnTo>
                    <a:pt x="942834" y="834874"/>
                  </a:lnTo>
                  <a:lnTo>
                    <a:pt x="995401" y="839118"/>
                  </a:lnTo>
                  <a:lnTo>
                    <a:pt x="1048423" y="842608"/>
                  </a:lnTo>
                  <a:lnTo>
                    <a:pt x="1101820" y="845340"/>
                  </a:lnTo>
                  <a:lnTo>
                    <a:pt x="1155516" y="847311"/>
                  </a:lnTo>
                  <a:lnTo>
                    <a:pt x="1209431" y="848517"/>
                  </a:lnTo>
                  <a:lnTo>
                    <a:pt x="1263487" y="848956"/>
                  </a:lnTo>
                  <a:lnTo>
                    <a:pt x="1317605" y="848623"/>
                  </a:lnTo>
                  <a:lnTo>
                    <a:pt x="1371709" y="847515"/>
                  </a:lnTo>
                  <a:lnTo>
                    <a:pt x="1425718" y="845628"/>
                  </a:lnTo>
                  <a:lnTo>
                    <a:pt x="1479555" y="842960"/>
                  </a:lnTo>
                  <a:lnTo>
                    <a:pt x="1533141" y="839507"/>
                  </a:lnTo>
                  <a:lnTo>
                    <a:pt x="1586399" y="835265"/>
                  </a:lnTo>
                  <a:lnTo>
                    <a:pt x="1639249" y="830231"/>
                  </a:lnTo>
                  <a:lnTo>
                    <a:pt x="1691613" y="824401"/>
                  </a:lnTo>
                  <a:lnTo>
                    <a:pt x="1743414" y="817772"/>
                  </a:lnTo>
                  <a:lnTo>
                    <a:pt x="1794572" y="810341"/>
                  </a:lnTo>
                  <a:lnTo>
                    <a:pt x="1845009" y="802104"/>
                  </a:lnTo>
                  <a:lnTo>
                    <a:pt x="1894648" y="793058"/>
                  </a:lnTo>
                  <a:lnTo>
                    <a:pt x="1943408" y="783198"/>
                  </a:lnTo>
                  <a:lnTo>
                    <a:pt x="1991214" y="772523"/>
                  </a:lnTo>
                  <a:lnTo>
                    <a:pt x="2037985" y="761028"/>
                  </a:lnTo>
                  <a:lnTo>
                    <a:pt x="2099975" y="744019"/>
                  </a:lnTo>
                  <a:lnTo>
                    <a:pt x="2157939" y="725981"/>
                  </a:lnTo>
                  <a:lnTo>
                    <a:pt x="2211850" y="706983"/>
                  </a:lnTo>
                  <a:lnTo>
                    <a:pt x="2261681" y="687097"/>
                  </a:lnTo>
                  <a:lnTo>
                    <a:pt x="2307405" y="666390"/>
                  </a:lnTo>
                  <a:lnTo>
                    <a:pt x="2348995" y="644934"/>
                  </a:lnTo>
                  <a:lnTo>
                    <a:pt x="2386422" y="622797"/>
                  </a:lnTo>
                  <a:lnTo>
                    <a:pt x="2419661" y="600051"/>
                  </a:lnTo>
                  <a:lnTo>
                    <a:pt x="2448957" y="576501"/>
                  </a:lnTo>
                  <a:lnTo>
                    <a:pt x="2448957" y="272824"/>
                  </a:lnTo>
                  <a:lnTo>
                    <a:pt x="2396997" y="233133"/>
                  </a:lnTo>
                  <a:lnTo>
                    <a:pt x="2359500" y="210123"/>
                  </a:lnTo>
                  <a:lnTo>
                    <a:pt x="2317351" y="187691"/>
                  </a:lnTo>
                  <a:lnTo>
                    <a:pt x="2270522" y="165906"/>
                  </a:lnTo>
                  <a:lnTo>
                    <a:pt x="2234174" y="150762"/>
                  </a:lnTo>
                  <a:lnTo>
                    <a:pt x="2196196" y="136320"/>
                  </a:lnTo>
                  <a:lnTo>
                    <a:pt x="2156667" y="122585"/>
                  </a:lnTo>
                  <a:lnTo>
                    <a:pt x="2115665" y="109559"/>
                  </a:lnTo>
                  <a:lnTo>
                    <a:pt x="2073268" y="97246"/>
                  </a:lnTo>
                  <a:lnTo>
                    <a:pt x="2038143" y="87928"/>
                  </a:lnTo>
                  <a:lnTo>
                    <a:pt x="494681" y="87928"/>
                  </a:lnTo>
                  <a:lnTo>
                    <a:pt x="33036" y="59226"/>
                  </a:lnTo>
                  <a:close/>
                </a:path>
                <a:path w="2449195" h="848995">
                  <a:moveTo>
                    <a:pt x="1269179" y="0"/>
                  </a:moveTo>
                  <a:lnTo>
                    <a:pt x="1215060" y="333"/>
                  </a:lnTo>
                  <a:lnTo>
                    <a:pt x="1160957" y="1440"/>
                  </a:lnTo>
                  <a:lnTo>
                    <a:pt x="1106948" y="3327"/>
                  </a:lnTo>
                  <a:lnTo>
                    <a:pt x="1053111" y="5995"/>
                  </a:lnTo>
                  <a:lnTo>
                    <a:pt x="999524" y="9448"/>
                  </a:lnTo>
                  <a:lnTo>
                    <a:pt x="946267" y="13690"/>
                  </a:lnTo>
                  <a:lnTo>
                    <a:pt x="893417" y="18724"/>
                  </a:lnTo>
                  <a:lnTo>
                    <a:pt x="841053" y="24554"/>
                  </a:lnTo>
                  <a:lnTo>
                    <a:pt x="789252" y="31183"/>
                  </a:lnTo>
                  <a:lnTo>
                    <a:pt x="738094" y="38614"/>
                  </a:lnTo>
                  <a:lnTo>
                    <a:pt x="687657" y="46851"/>
                  </a:lnTo>
                  <a:lnTo>
                    <a:pt x="638018" y="55897"/>
                  </a:lnTo>
                  <a:lnTo>
                    <a:pt x="589257" y="65757"/>
                  </a:lnTo>
                  <a:lnTo>
                    <a:pt x="541452" y="76432"/>
                  </a:lnTo>
                  <a:lnTo>
                    <a:pt x="494681" y="87928"/>
                  </a:lnTo>
                  <a:lnTo>
                    <a:pt x="2038143" y="87928"/>
                  </a:lnTo>
                  <a:lnTo>
                    <a:pt x="1984604" y="74772"/>
                  </a:lnTo>
                  <a:lnTo>
                    <a:pt x="1938494" y="64618"/>
                  </a:lnTo>
                  <a:lnTo>
                    <a:pt x="1891302" y="55191"/>
                  </a:lnTo>
                  <a:lnTo>
                    <a:pt x="1843107" y="46494"/>
                  </a:lnTo>
                  <a:lnTo>
                    <a:pt x="1793988" y="38531"/>
                  </a:lnTo>
                  <a:lnTo>
                    <a:pt x="1744022" y="31304"/>
                  </a:lnTo>
                  <a:lnTo>
                    <a:pt x="1693289" y="24818"/>
                  </a:lnTo>
                  <a:lnTo>
                    <a:pt x="1641866" y="19076"/>
                  </a:lnTo>
                  <a:lnTo>
                    <a:pt x="1589832" y="14081"/>
                  </a:lnTo>
                  <a:lnTo>
                    <a:pt x="1537265" y="9837"/>
                  </a:lnTo>
                  <a:lnTo>
                    <a:pt x="1484243" y="6348"/>
                  </a:lnTo>
                  <a:lnTo>
                    <a:pt x="1430845" y="3615"/>
                  </a:lnTo>
                  <a:lnTo>
                    <a:pt x="1377150" y="1644"/>
                  </a:lnTo>
                  <a:lnTo>
                    <a:pt x="1323235" y="438"/>
                  </a:lnTo>
                  <a:lnTo>
                    <a:pt x="12691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7152242" y="6155391"/>
              <a:ext cx="2449195" cy="848994"/>
            </a:xfrm>
            <a:custGeom>
              <a:avLst/>
              <a:gdLst/>
              <a:ahLst/>
              <a:cxnLst/>
              <a:rect l="l" t="t" r="r" b="b"/>
              <a:pathLst>
                <a:path w="2449195" h="848995">
                  <a:moveTo>
                    <a:pt x="33036" y="59226"/>
                  </a:moveTo>
                  <a:lnTo>
                    <a:pt x="494681" y="87928"/>
                  </a:lnTo>
                  <a:lnTo>
                    <a:pt x="541452" y="76432"/>
                  </a:lnTo>
                  <a:lnTo>
                    <a:pt x="589257" y="65757"/>
                  </a:lnTo>
                  <a:lnTo>
                    <a:pt x="638018" y="55897"/>
                  </a:lnTo>
                  <a:lnTo>
                    <a:pt x="687657" y="46851"/>
                  </a:lnTo>
                  <a:lnTo>
                    <a:pt x="738094" y="38614"/>
                  </a:lnTo>
                  <a:lnTo>
                    <a:pt x="789252" y="31183"/>
                  </a:lnTo>
                  <a:lnTo>
                    <a:pt x="841053" y="24554"/>
                  </a:lnTo>
                  <a:lnTo>
                    <a:pt x="893417" y="18724"/>
                  </a:lnTo>
                  <a:lnTo>
                    <a:pt x="946267" y="13690"/>
                  </a:lnTo>
                  <a:lnTo>
                    <a:pt x="999524" y="9448"/>
                  </a:lnTo>
                  <a:lnTo>
                    <a:pt x="1053111" y="5995"/>
                  </a:lnTo>
                  <a:lnTo>
                    <a:pt x="1106948" y="3327"/>
                  </a:lnTo>
                  <a:lnTo>
                    <a:pt x="1160957" y="1440"/>
                  </a:lnTo>
                  <a:lnTo>
                    <a:pt x="1215060" y="333"/>
                  </a:lnTo>
                  <a:lnTo>
                    <a:pt x="1269179" y="0"/>
                  </a:lnTo>
                  <a:lnTo>
                    <a:pt x="1323235" y="438"/>
                  </a:lnTo>
                  <a:lnTo>
                    <a:pt x="1377150" y="1644"/>
                  </a:lnTo>
                  <a:lnTo>
                    <a:pt x="1430845" y="3615"/>
                  </a:lnTo>
                  <a:lnTo>
                    <a:pt x="1484243" y="6348"/>
                  </a:lnTo>
                  <a:lnTo>
                    <a:pt x="1537265" y="9837"/>
                  </a:lnTo>
                  <a:lnTo>
                    <a:pt x="1589832" y="14081"/>
                  </a:lnTo>
                  <a:lnTo>
                    <a:pt x="1641866" y="19076"/>
                  </a:lnTo>
                  <a:lnTo>
                    <a:pt x="1693289" y="24818"/>
                  </a:lnTo>
                  <a:lnTo>
                    <a:pt x="1744022" y="31304"/>
                  </a:lnTo>
                  <a:lnTo>
                    <a:pt x="1793988" y="38531"/>
                  </a:lnTo>
                  <a:lnTo>
                    <a:pt x="1843107" y="46494"/>
                  </a:lnTo>
                  <a:lnTo>
                    <a:pt x="1891302" y="55191"/>
                  </a:lnTo>
                  <a:lnTo>
                    <a:pt x="1938494" y="64618"/>
                  </a:lnTo>
                  <a:lnTo>
                    <a:pt x="1984604" y="74772"/>
                  </a:lnTo>
                  <a:lnTo>
                    <a:pt x="2029555" y="85649"/>
                  </a:lnTo>
                  <a:lnTo>
                    <a:pt x="2073268" y="97246"/>
                  </a:lnTo>
                  <a:lnTo>
                    <a:pt x="2115665" y="109559"/>
                  </a:lnTo>
                  <a:lnTo>
                    <a:pt x="2156667" y="122585"/>
                  </a:lnTo>
                  <a:lnTo>
                    <a:pt x="2196196" y="136320"/>
                  </a:lnTo>
                  <a:lnTo>
                    <a:pt x="2234174" y="150762"/>
                  </a:lnTo>
                  <a:lnTo>
                    <a:pt x="2270522" y="165906"/>
                  </a:lnTo>
                  <a:lnTo>
                    <a:pt x="2317351" y="187691"/>
                  </a:lnTo>
                  <a:lnTo>
                    <a:pt x="2359500" y="210123"/>
                  </a:lnTo>
                  <a:lnTo>
                    <a:pt x="2396997" y="233133"/>
                  </a:lnTo>
                  <a:lnTo>
                    <a:pt x="2429868" y="256650"/>
                  </a:lnTo>
                  <a:lnTo>
                    <a:pt x="2448957" y="272824"/>
                  </a:lnTo>
                </a:path>
                <a:path w="2449195" h="848995">
                  <a:moveTo>
                    <a:pt x="2448957" y="576501"/>
                  </a:moveTo>
                  <a:lnTo>
                    <a:pt x="2386422" y="622797"/>
                  </a:lnTo>
                  <a:lnTo>
                    <a:pt x="2348995" y="644934"/>
                  </a:lnTo>
                  <a:lnTo>
                    <a:pt x="2307405" y="666390"/>
                  </a:lnTo>
                  <a:lnTo>
                    <a:pt x="2261681" y="687097"/>
                  </a:lnTo>
                  <a:lnTo>
                    <a:pt x="2211850" y="706983"/>
                  </a:lnTo>
                  <a:lnTo>
                    <a:pt x="2157939" y="725981"/>
                  </a:lnTo>
                  <a:lnTo>
                    <a:pt x="2099975" y="744019"/>
                  </a:lnTo>
                  <a:lnTo>
                    <a:pt x="2037985" y="761028"/>
                  </a:lnTo>
                  <a:lnTo>
                    <a:pt x="1991214" y="772523"/>
                  </a:lnTo>
                  <a:lnTo>
                    <a:pt x="1943408" y="783198"/>
                  </a:lnTo>
                  <a:lnTo>
                    <a:pt x="1894648" y="793058"/>
                  </a:lnTo>
                  <a:lnTo>
                    <a:pt x="1845009" y="802104"/>
                  </a:lnTo>
                  <a:lnTo>
                    <a:pt x="1794572" y="810341"/>
                  </a:lnTo>
                  <a:lnTo>
                    <a:pt x="1743414" y="817772"/>
                  </a:lnTo>
                  <a:lnTo>
                    <a:pt x="1691613" y="824401"/>
                  </a:lnTo>
                  <a:lnTo>
                    <a:pt x="1639249" y="830231"/>
                  </a:lnTo>
                  <a:lnTo>
                    <a:pt x="1586399" y="835265"/>
                  </a:lnTo>
                  <a:lnTo>
                    <a:pt x="1533141" y="839507"/>
                  </a:lnTo>
                  <a:lnTo>
                    <a:pt x="1479555" y="842960"/>
                  </a:lnTo>
                  <a:lnTo>
                    <a:pt x="1425718" y="845628"/>
                  </a:lnTo>
                  <a:lnTo>
                    <a:pt x="1371709" y="847515"/>
                  </a:lnTo>
                  <a:lnTo>
                    <a:pt x="1317605" y="848623"/>
                  </a:lnTo>
                  <a:lnTo>
                    <a:pt x="1263487" y="848956"/>
                  </a:lnTo>
                  <a:lnTo>
                    <a:pt x="1209431" y="848517"/>
                  </a:lnTo>
                  <a:lnTo>
                    <a:pt x="1155516" y="847311"/>
                  </a:lnTo>
                  <a:lnTo>
                    <a:pt x="1101820" y="845340"/>
                  </a:lnTo>
                  <a:lnTo>
                    <a:pt x="1048423" y="842608"/>
                  </a:lnTo>
                  <a:lnTo>
                    <a:pt x="995401" y="839118"/>
                  </a:lnTo>
                  <a:lnTo>
                    <a:pt x="942834" y="834874"/>
                  </a:lnTo>
                  <a:lnTo>
                    <a:pt x="890800" y="829879"/>
                  </a:lnTo>
                  <a:lnTo>
                    <a:pt x="839377" y="824137"/>
                  </a:lnTo>
                  <a:lnTo>
                    <a:pt x="788644" y="817651"/>
                  </a:lnTo>
                  <a:lnTo>
                    <a:pt x="738678" y="810424"/>
                  </a:lnTo>
                  <a:lnTo>
                    <a:pt x="689559" y="802461"/>
                  </a:lnTo>
                  <a:lnTo>
                    <a:pt x="641364" y="793764"/>
                  </a:lnTo>
                  <a:lnTo>
                    <a:pt x="594172" y="784337"/>
                  </a:lnTo>
                  <a:lnTo>
                    <a:pt x="548061" y="774183"/>
                  </a:lnTo>
                  <a:lnTo>
                    <a:pt x="503110" y="763306"/>
                  </a:lnTo>
                  <a:lnTo>
                    <a:pt x="459397" y="751709"/>
                  </a:lnTo>
                  <a:lnTo>
                    <a:pt x="417001" y="739396"/>
                  </a:lnTo>
                  <a:lnTo>
                    <a:pt x="375999" y="726370"/>
                  </a:lnTo>
                  <a:lnTo>
                    <a:pt x="336470" y="712635"/>
                  </a:lnTo>
                  <a:lnTo>
                    <a:pt x="298492" y="698193"/>
                  </a:lnTo>
                  <a:lnTo>
                    <a:pt x="262144" y="683050"/>
                  </a:lnTo>
                  <a:lnTo>
                    <a:pt x="206446" y="656764"/>
                  </a:lnTo>
                  <a:lnTo>
                    <a:pt x="157335" y="629430"/>
                  </a:lnTo>
                  <a:lnTo>
                    <a:pt x="114835" y="601177"/>
                  </a:lnTo>
                  <a:lnTo>
                    <a:pt x="78970" y="572135"/>
                  </a:lnTo>
                  <a:lnTo>
                    <a:pt x="49764" y="542433"/>
                  </a:lnTo>
                  <a:lnTo>
                    <a:pt x="11422" y="481572"/>
                  </a:lnTo>
                  <a:lnTo>
                    <a:pt x="0" y="419631"/>
                  </a:lnTo>
                  <a:lnTo>
                    <a:pt x="4443" y="388581"/>
                  </a:lnTo>
                  <a:lnTo>
                    <a:pt x="33758" y="326969"/>
                  </a:lnTo>
                  <a:lnTo>
                    <a:pt x="58677" y="296668"/>
                  </a:lnTo>
                  <a:lnTo>
                    <a:pt x="90470" y="266876"/>
                  </a:lnTo>
                  <a:lnTo>
                    <a:pt x="129159" y="237723"/>
                  </a:lnTo>
                  <a:lnTo>
                    <a:pt x="174768" y="209340"/>
                  </a:lnTo>
                  <a:lnTo>
                    <a:pt x="33036" y="59226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>
            <a:spLocks noGrp="1"/>
          </p:cNvSpPr>
          <p:nvPr>
            <p:ph type="title"/>
          </p:nvPr>
        </p:nvSpPr>
        <p:spPr>
          <a:xfrm>
            <a:off x="1246428" y="142735"/>
            <a:ext cx="6480175" cy="1213485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pc="20" dirty="0"/>
              <a:t>一</a:t>
            </a:r>
            <a:r>
              <a:rPr spc="15" dirty="0"/>
              <a:t>張圖帶你解鎖申請流程</a:t>
            </a:r>
          </a:p>
          <a:p>
            <a:pPr marL="441325" algn="ctr">
              <a:lnSpc>
                <a:spcPct val="100000"/>
              </a:lnSpc>
              <a:spcBef>
                <a:spcPts val="320"/>
              </a:spcBef>
            </a:pPr>
            <a:r>
              <a:rPr sz="2400" spc="40" dirty="0"/>
              <a:t>(</a:t>
            </a:r>
            <a:r>
              <a:rPr sz="2400" dirty="0"/>
              <a:t>學海築夢</a:t>
            </a:r>
            <a:r>
              <a:rPr sz="2400" spc="95" dirty="0"/>
              <a:t>/</a:t>
            </a:r>
            <a:r>
              <a:rPr sz="2400" dirty="0"/>
              <a:t>新南向學海築夢</a:t>
            </a:r>
            <a:r>
              <a:rPr sz="2400" spc="45" dirty="0"/>
              <a:t>)</a:t>
            </a:r>
            <a:endParaRPr sz="2400"/>
          </a:p>
        </p:txBody>
      </p:sp>
      <p:sp>
        <p:nvSpPr>
          <p:cNvPr id="38" name="object 38"/>
          <p:cNvSpPr txBox="1"/>
          <p:nvPr/>
        </p:nvSpPr>
        <p:spPr>
          <a:xfrm>
            <a:off x="7692897" y="6239636"/>
            <a:ext cx="145224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Droid Sans Fallback"/>
                <a:cs typeface="Droid Sans Fallback"/>
              </a:rPr>
              <a:t>「計畫團員資料」</a:t>
            </a:r>
            <a:endParaRPr sz="1400">
              <a:latin typeface="Droid Sans Fallback"/>
              <a:cs typeface="Droid Sans Fallbac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825485" y="6449644"/>
            <a:ext cx="1188720" cy="4540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Carlito"/>
                <a:cs typeface="Carlito"/>
              </a:rPr>
              <a:t>108</a:t>
            </a:r>
            <a:r>
              <a:rPr sz="1400" spc="5" dirty="0">
                <a:latin typeface="Droid Sans Fallback"/>
                <a:cs typeface="Droid Sans Fallback"/>
              </a:rPr>
              <a:t>年度新增：</a:t>
            </a:r>
            <a:endParaRPr sz="1400">
              <a:latin typeface="Droid Sans Fallback"/>
              <a:cs typeface="Droid Sans Fallback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400" b="1" spc="10" dirty="0">
                <a:latin typeface="Noto Sans CJK HK"/>
                <a:cs typeface="Noto Sans CJK HK"/>
              </a:rPr>
              <a:t>他校</a:t>
            </a:r>
            <a:r>
              <a:rPr sz="1400" b="1" dirty="0">
                <a:latin typeface="Noto Sans CJK HK"/>
                <a:cs typeface="Noto Sans CJK HK"/>
              </a:rPr>
              <a:t>學生</a:t>
            </a:r>
            <a:endParaRPr sz="1400">
              <a:latin typeface="Noto Sans CJK HK"/>
              <a:cs typeface="Noto Sans CJK HK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484502" y="1706118"/>
            <a:ext cx="1045844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380" dirty="0">
                <a:latin typeface="Arial"/>
                <a:cs typeface="Arial"/>
              </a:rPr>
              <a:t></a:t>
            </a:r>
            <a:r>
              <a:rPr sz="2000" dirty="0">
                <a:latin typeface="Carlito"/>
                <a:cs typeface="Carlito"/>
              </a:rPr>
              <a:t>1</a:t>
            </a:r>
            <a:r>
              <a:rPr sz="2000" spc="5" dirty="0">
                <a:latin typeface="Carlito"/>
                <a:cs typeface="Carlito"/>
              </a:rPr>
              <a:t>/1</a:t>
            </a:r>
            <a:r>
              <a:rPr sz="2000" spc="-5" dirty="0">
                <a:latin typeface="Carlito"/>
                <a:cs typeface="Carlito"/>
              </a:rPr>
              <a:t>-</a:t>
            </a:r>
            <a:r>
              <a:rPr sz="2000" dirty="0">
                <a:latin typeface="Carlito"/>
                <a:cs typeface="Carlito"/>
              </a:rPr>
              <a:t>2</a:t>
            </a:r>
            <a:r>
              <a:rPr sz="2000" spc="5" dirty="0">
                <a:latin typeface="Carlito"/>
                <a:cs typeface="Carlito"/>
              </a:rPr>
              <a:t>/</a:t>
            </a:r>
            <a:r>
              <a:rPr sz="2000" dirty="0">
                <a:latin typeface="Carlito"/>
                <a:cs typeface="Carlito"/>
              </a:rPr>
              <a:t>1</a:t>
            </a:r>
            <a:endParaRPr sz="20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000" spc="380" dirty="0">
                <a:latin typeface="Arial"/>
                <a:cs typeface="Arial"/>
              </a:rPr>
              <a:t></a:t>
            </a:r>
            <a:r>
              <a:rPr sz="2000" dirty="0">
                <a:latin typeface="Carlito"/>
                <a:cs typeface="Carlito"/>
              </a:rPr>
              <a:t>8</a:t>
            </a:r>
            <a:r>
              <a:rPr sz="2000" spc="5" dirty="0">
                <a:latin typeface="Carlito"/>
                <a:cs typeface="Carlito"/>
              </a:rPr>
              <a:t>/</a:t>
            </a:r>
            <a:r>
              <a:rPr sz="2000" dirty="0">
                <a:latin typeface="Carlito"/>
                <a:cs typeface="Carlito"/>
              </a:rPr>
              <a:t>1</a:t>
            </a:r>
            <a:r>
              <a:rPr sz="2000" spc="-5" dirty="0">
                <a:latin typeface="Carlito"/>
                <a:cs typeface="Carlito"/>
              </a:rPr>
              <a:t>-</a:t>
            </a:r>
            <a:r>
              <a:rPr sz="2000" dirty="0">
                <a:latin typeface="Carlito"/>
                <a:cs typeface="Carlito"/>
              </a:rPr>
              <a:t>9</a:t>
            </a:r>
            <a:r>
              <a:rPr sz="2000" spc="5" dirty="0">
                <a:latin typeface="Carlito"/>
                <a:cs typeface="Carlito"/>
              </a:rPr>
              <a:t>/</a:t>
            </a:r>
            <a:r>
              <a:rPr sz="2000" dirty="0">
                <a:latin typeface="Carlito"/>
                <a:cs typeface="Carlito"/>
              </a:rPr>
              <a:t>1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53872" y="6213094"/>
            <a:ext cx="357505" cy="6343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5405">
              <a:lnSpc>
                <a:spcPts val="2395"/>
              </a:lnSpc>
              <a:spcBef>
                <a:spcPts val="100"/>
              </a:spcBef>
            </a:pPr>
            <a:r>
              <a:rPr sz="2000" spc="380" dirty="0">
                <a:latin typeface="Arial"/>
                <a:cs typeface="Arial"/>
              </a:rPr>
              <a:t>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2395"/>
              </a:lnSpc>
            </a:pPr>
            <a:r>
              <a:rPr sz="2000" dirty="0">
                <a:latin typeface="Carlito"/>
                <a:cs typeface="Carlito"/>
              </a:rPr>
              <a:t>2</a:t>
            </a:r>
            <a:r>
              <a:rPr sz="2000" spc="5" dirty="0">
                <a:latin typeface="Carlito"/>
                <a:cs typeface="Carlito"/>
              </a:rPr>
              <a:t>/</a:t>
            </a:r>
            <a:r>
              <a:rPr sz="2000" dirty="0">
                <a:latin typeface="Carlito"/>
                <a:cs typeface="Carlito"/>
              </a:rPr>
              <a:t>1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69696" y="6821170"/>
            <a:ext cx="1270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rlito"/>
                <a:cs typeface="Carlito"/>
              </a:rPr>
              <a:t>~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89864" y="7125970"/>
            <a:ext cx="4870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rlito"/>
                <a:cs typeface="Carlito"/>
              </a:rPr>
              <a:t>3</a:t>
            </a:r>
            <a:r>
              <a:rPr sz="2000" spc="5" dirty="0">
                <a:latin typeface="Carlito"/>
                <a:cs typeface="Carlito"/>
              </a:rPr>
              <a:t>/</a:t>
            </a:r>
            <a:r>
              <a:rPr sz="2000" dirty="0">
                <a:latin typeface="Carlito"/>
                <a:cs typeface="Carlito"/>
              </a:rPr>
              <a:t>31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53872" y="7737094"/>
            <a:ext cx="358140" cy="6343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5405">
              <a:lnSpc>
                <a:spcPts val="2395"/>
              </a:lnSpc>
              <a:spcBef>
                <a:spcPts val="105"/>
              </a:spcBef>
            </a:pPr>
            <a:r>
              <a:rPr sz="2000" spc="380" dirty="0">
                <a:latin typeface="Arial"/>
                <a:cs typeface="Arial"/>
              </a:rPr>
              <a:t>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2395"/>
              </a:lnSpc>
            </a:pPr>
            <a:r>
              <a:rPr sz="2000" dirty="0">
                <a:latin typeface="Carlito"/>
                <a:cs typeface="Carlito"/>
              </a:rPr>
              <a:t>9</a:t>
            </a:r>
            <a:r>
              <a:rPr sz="2000" spc="5" dirty="0">
                <a:latin typeface="Carlito"/>
                <a:cs typeface="Carlito"/>
              </a:rPr>
              <a:t>/</a:t>
            </a:r>
            <a:r>
              <a:rPr sz="2000" dirty="0">
                <a:latin typeface="Carlito"/>
                <a:cs typeface="Carlito"/>
              </a:rPr>
              <a:t>1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69696" y="8345551"/>
            <a:ext cx="1270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rlito"/>
                <a:cs typeface="Carlito"/>
              </a:rPr>
              <a:t>~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89864" y="8650351"/>
            <a:ext cx="4870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rlito"/>
                <a:cs typeface="Carlito"/>
              </a:rPr>
              <a:t>9</a:t>
            </a:r>
            <a:r>
              <a:rPr sz="2000" spc="5" dirty="0">
                <a:latin typeface="Carlito"/>
                <a:cs typeface="Carlito"/>
              </a:rPr>
              <a:t>/</a:t>
            </a:r>
            <a:r>
              <a:rPr sz="2000" dirty="0">
                <a:latin typeface="Carlito"/>
                <a:cs typeface="Carlito"/>
              </a:rPr>
              <a:t>30</a:t>
            </a:r>
            <a:endParaRPr sz="2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226</Words>
  <Application>Microsoft Office PowerPoint</Application>
  <PresentationFormat>A3 紙張 (297x420 公釐)</PresentationFormat>
  <Paragraphs>61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2" baseType="lpstr">
      <vt:lpstr>Droid Sans Fallback</vt:lpstr>
      <vt:lpstr>Noto Sans CJK HK</vt:lpstr>
      <vt:lpstr>UKIJ CJK</vt:lpstr>
      <vt:lpstr>標楷體</vt:lpstr>
      <vt:lpstr>Arial</vt:lpstr>
      <vt:lpstr>Calibri</vt:lpstr>
      <vt:lpstr>Carlito</vt:lpstr>
      <vt:lpstr>Times New Roman</vt:lpstr>
      <vt:lpstr>Office Theme</vt:lpstr>
      <vt:lpstr>學海計畫申請懶人包</vt:lpstr>
      <vt:lpstr>申請時程</vt:lpstr>
      <vt:lpstr>一張圖帶你解鎖申請流程 (學海築夢/新南向學海築夢)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學海計畫申請懶人包</dc:title>
  <dc:creator>PPSHPC002014</dc:creator>
  <cp:lastModifiedBy>許孟瑜</cp:lastModifiedBy>
  <cp:revision>5</cp:revision>
  <dcterms:created xsi:type="dcterms:W3CDTF">2023-02-08T06:09:51Z</dcterms:created>
  <dcterms:modified xsi:type="dcterms:W3CDTF">2023-02-08T07:21:27Z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2021-01-27T00:00:00Z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2023-02-08T00:00:00Z</vt:filetime>
  </property>
</Properties>
</file>